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7DC9-42AE-44F3-8AD9-CBE9E0B1E7E0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461C-1B91-4D35-B2EA-2A221CED8F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28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8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31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9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02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65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07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09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33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02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0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53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7EE3-E64B-4900-901E-9A84021BD52A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D21E-D3D2-444D-94A4-AD2C2F50C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00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584" y="191992"/>
            <a:ext cx="1353924" cy="8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6717" y="382593"/>
            <a:ext cx="1737363" cy="54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82" y="317505"/>
            <a:ext cx="2904399" cy="852095"/>
          </a:xfrm>
          <a:prstGeom prst="rect">
            <a:avLst/>
          </a:prstGeom>
        </p:spPr>
      </p:pic>
      <p:sp>
        <p:nvSpPr>
          <p:cNvPr id="7" name="AutoShape 4" descr="Detrás del Instante on Twitter: &quot;&quot;Yo buscaba de forma inconsciente y  prácticamente frenética algo a lo que pertenecer, que justificase mi lugar  en el mundo, de alguna forma quería ser útil, qu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Maysun Visual Journal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Maysun Visual Journal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oHCBUVFRgVFRUYGBgZGBgYGBgYGBgaGBgYGhgZGRoYGBgcIS4lHB4rIRkYJjgmKy8xNTU1GiQ7QDs0Py40NTEBDAwMBgYGEAYGEDEdFh0xMTExMTExMTExMTExMTExMTExMTExMTExMTExMTExMTExMTExMTExMTExMTExMTExMf/AABEIARMAtwMBIgACEQEDEQH/xAAcAAAABwEBAAAAAAAAAAAAAAAAAQIDBAUGBwj/xAA8EAACAQIEBAUCAwYFBAMAAAABAgADEQQSITEFBkFRImFxgZETobHB0QcUMkJS8CNygpKiYrLC4TPS8f/EABQBAQAAAAAAAAAAAAAAAAAAAAD/xAAUEQEAAAAAAAAAAAAAAAAAAAAA/9oADAMBAAIRAxEAPwDlYEVAIcArQWhw4CbQRVoICbQQ4REArRNouCAi0K0cywiICLQQzCEArQWirQrQCtCioICYUVBATBaHBATaCHBAkCKAgAhiAVododoLQCtBDtARASRExTXiSIBMInaIetbb9Yy7k7mBIVjFi/YxhHt5WjgxUAO4BsYA4gIZtvykaohECVvDtIa1CJKpVAYB2hERy0K0Bu0FooiERATBDtBaAmCKggSBDEIRQEAARUAEMwEiJdwO59IA1+th97SLVqDoPmAb4rso9TrIz1S25hNDpUWchVFydhAQATH/AKJGpm85e5TC081QeM627eUnVuV6bDaBzEgw7Xm7r8sKtyAD5f2JT8Q4MFF1+IGbUka3klK4OjQq9Owv7GRWMB6ug3H4xhWsdI5T19e3/qBl9/xgSqL5hHbSBSfKfKT0aAREK0cywiIDZETaOEQiIDdoIu0EB4CKAgAigIBQE+RiobNYawG3S+gkWog17D8Y79a+0j1XvcDYQIpNzNzyFwgNeswvYlU9RufymHTcTsvJGFy4akP+gMfVvF+cC5pUI82FllQpADaOMggZvF4XTaZvH4O47H++nWbbEjpaUOPpXMDlfFaWRypFryoebLmfBXBYDVdfUdZjXgN3jgc940YBAeJkjC1raGQw0UGgXAhESJh8T0MlhrwEkQiI5EkQGyIIsiFAeAigIAIYEA7SDWfMfISXiDZZFRO0Bh2sLxlXsD5xyr1/KMdIAU6zunKx/wABLf0Jb/aJwpTrOscuUq/7pTqCsE8AyqVuLDS5Pc2vA6GkUxnN25gxoNg6MOhy5b+neavgnE3qL4wA3lsfMQLGuBM9xPHUUvndV9Tr8RzmfiBpoTex2BnMUoviXJz2Uau7agDsB1Y9BAtcfjzXJFFCR/U2izJcS4c9M3IFvLYTQcUd8LZDRdCersNTlVxYAkDwspt5j0lfV4k7rkdN9mEDOwSQ9HWMMNYBRSwxTNr9oqhvAMXkrD4kjQ7Rpkynbf4i0UHeBPBB2+0FpESmVN1PseskpVB8j2MA7QRYggKEMCACLUQG2S5jNdQATa3pJVpDxja2gQjGnMeaBE129zAjETbYDEYiphMPSS6rmIeoOiq7Da3QWmQakWNhOv8AJ2FU4WnlWylQ1vM6n73gZXjnA2+qBhizqSpz/UN/4bMHBtrm1v7TbcBpMijSwHe1zprt56yxXh69ZJFEKIGC/aJXYhV6E/hKHl0EFcrWysHy2Buw2JB3A6djruARec/pYp6kyl4C651+IFxzBhP3lxUcLmAy3C2JA2vY6yro8KYMXfYCwH9+02iUNL7ys4mVUG0Dn/FqYD7Sqy6y24tUuxlWrC4gLQEKT0NwI1QIsbyTXqAJa4uegkFDYwJiPcZYTJYxKW6x4KIDuHfSxi6tHqI2iW2k9FBECGtW2/zBF1ad9L27QQJIEcURIEcWARErMUfFeWjrpK/Fpp6EwISWj19L/A/ORryS4GmuwgNM5JsJ2TknEocNRCm9kCt5OujA/b5E45TWwvLnlTijUMQhzEI5Cutzl8VgrEbXBtr2vA7iAIjEmwjFCrcXin1Fj1gYvnykAgY9pz/C1Sjoy6+K3rOrcb4QlYZXdrdr9pkn4JSosba2OlzA0uDxQZAR2mf45ihbeS8DiVsVG8oOYNATAzWKe5JkCrvJ2IWQKm8BMWoiBHacB8J1jgFvSCg15JCDbpASovv7GSKR0tGdh9jG0cgwJjIYIaPp/doIDoi1gAilEBSiM1qd+mklKITiBQYmhlN+n4RK6/30lhj009P7EgUhsPk+UAVDYRBHnr3/AAgqG5hE9PSB27l/GirQp1Bu6DN5MNGHyDGeOcVenZURje3isMov0vMRyNx4U3OHc2R2uhOyuf5fRtPf1nRaqK62YXB/u8DPfSd1LNjKaki9szEi99Omu0zXE6KptiGe/wDSjCzWvYljrNdi+EG3hbTsR+YlNi+C31Zi32EDOcIdvqXLkjW46fMc5gqAmwjtajkNhp6SqxtW8CuxDSBV3kypqZFrLrAaEcpxsR5RAepHWSVe2sjKY+o+D+MBTvb0MaR9YdUaeUjDvAskU9IInCVL/nBAsxFrECOLAdAjdVh1jgkavUAgQsWfCel/uZCJsLfP6RzEvc27faNFYDV4BveOkC/paNsdD6wElp0vlDmoVVWjWa1QABWO1Qf/AG7jruOtuYmBWgegEdbayvx5UqbaTA8q8frPVp0HcsjhgGP8YIUkDN126zoS8MRl8RZvVj+AtA57xl/EQsp/3Vm2B9Z0rF8DQiwQD0EkUuBoqgZRA5X+4EbiQnwpL5bTqmO4StjZRKChwi9W9oHPa1EqbEQ0N50TjPLYcXAmJx3CnpE9oEMNaPJUuJFOm8SDYwJb1NIwT2gLdY2YE/DaAH1hQ8N/D7wQLxI4BELHAIDb1ADYyr4hWta3WWtVOsqOKnb3gQ07n+zA9XWMs8SbwFtUvFE6QqVPqYbwENCHaBoaDrAtOBsRiKTLurqfa4v9rzt+G2nKOTeHlnzkbbTqmE2HlpAkineLddLQUzHWS8Cur0bgyuwOGGY+svay2Eg0EAJ9YD1TCgjacd5w4mKtZkQ+BCVuP52GhPoDoPmb/nzmH93o/TQ/4tUEAjdU2ZvI62Hmb9JyILARl0jRWSGjbLAZhgwyIRgWGE1XSFD4YdTBAvliwYhYbQCqtoZR4/xN6CWzsToJEr0TfQFi2gtqb9gIFUiRwKJa4bgWJqaLSPuQBHq/K2IRbsFv2Gb8bQKRniWN5IxHD6qDMyMB3sSPkRLYVst7i/8AT1+YEQi80XCuWnqIH2BOnmJQ4OmXdV7n7TseECpTRRpZR+ECJwLBCkoFrW37maXCuCJlcfjguxj2C4wqgawNchkvQTOYTjCEi7AW1N5bJXVxcMCPIwEY3FL3kC7m7WygC5LaaDfSWlPDre+kqueMWKGCrMNC6/TXvd/CbegLH2gcc4txBsRWaqxvmPhH9KD+FR20+5MhwWhPATEmKMTASwiCI6RG2gScCRe3ca+2sEjU2sYIGqES7Q7xD7QGWM1PJHDPqVy7C601vbpna4H2zfImVz2I+06tylw04bDDP/G5zv5MensoA9oD+I4lSpMq2ClmyILEl3/pUfrpInFsfVRgKmDxGRlBDqhZRffNbRfmM4rhD1aiVSSPpF2pgHQMzE527m1gB6730oMfzbj1ZqVRs6WtlKqtgNLrYCx8jAe5m4iEU0kVXLISGUq6qSLhSV6+Uo35UoFFcYpblFLI6AsrFQWW4bWxuNO0bw2KWoTkLltfDrfqdgInF4OrVCmnVyAZur63tbYevzAYHBVV7Uqnis5L5CqgIoZbAm+Ym4hVxiSLPXZ1HQjbpcfJl3hqJCKrEsQoBOupA1NzIPEWCqQSASNPwvaBU4OqibEN6S3TmRUAuh8vEP0lDhcQEsNz5Mv6xjHAtlt09+kDS1ua0ZcpRhfs4B9P4doxieLls70h9HLYkByVY9AB3PT3mYWi17n842pIJvA7ZydxRq9BXc3YaHz85lf2o8VzvTw4OiD6j/5mBCD1C5j/AKxLXlDELQwJqvoFDs3oOnr095zXH4xq1R6rfxOxY+V9lHkBYe0BiJMVEwCIhGGxggIMS4i2EReA2RBDYQQNSDCbWEDCJgT+V6avi6aspZQWbQEgFUYrm7eID3tOtJTJtm0A1t+szHIaUxhy+gbO2c+elr+xE0FWuW0T5ECDxXjtGk4pvURDlzWYgEgmwsOt7H4mdHEKFUFqoKEMVOdSuoJGhO40l8/LtIuarqGewGdtSANst9BudpQ8y8ODplQ3I1v2gZnjnCjSb61I6XupXofzGpmdHEaysRnYanQaD0Ev6T1aC2ZSyHde3mvb0lfxevh2CZb5r6+Eiw8//UBeD4hUXK7M75iQozCwt1N/Q+liddJG4kzt4mO/bTc3t3PufYQqOJVEzKDmzWu1rrTXxEA9SxZB/pts0r8Timdix76DovkIBVEtsQdAdCeoBI17Xt7RoVGH8x+Y8mJYC3TsRcde/rDqU9Myg2Fgb2sTa5tb+94DBrt/UfkxKtJCEAbDWRYGgxPGWbDU8ODpcu/nZjkH5+wlVG0EXAVeF1hQQCY6w4loqAGjLiPtGmgNXgjow7nZSfaCBoQY07kGLBjdcwNt+z5UdawY+IMhyk6ZbGzW9c3wJsKuLRLagTlnLOL+liaZLZVdwrdiG8IB9yvxOj4nBozEi1oFBzjzBiFW1AK1zY2Vmb2tpMFW4njdHYuArXHhCqN91tr73nR8VURP4mUepEz3E8VSqqUR0zHYAgk+kCqwXNav4MQi2P8AOoOnqup+D7RGK4RSbxq6shvqpBy/oJV4zAimbsoPcSfwJaFZvpjDgm1yxawAgUWIULdQ2YBrXGxFunfWRw5FwCbHebni/LpKlaWHRW0IYObi3qNZi8Th2RsrqVYGxB094CCxIA6AWHyT+Zk3JlUqd7K1tdAA5Pl1EZVFBuWBsdMt2J13ANgPfy0j+H8RYKNStzubDQHU9Tr7E99AgMdIhBJeNwxQC43F/vaRqUB4Q4UF4AgJhXhQAd4sRF4tYDioWIAFyZr+CcolgHqDztJfIvLhP+PUXT+QH8ZvnpgC1oGMr8KRBYCCXfEKUOBzWIcXihBaBAxTEW6eY39Z0TlLiLYil42u6eB79dLq3uPuDOfY0X1l3+z2s37y6jZqZJHmrLY/8m+YCuccG2a7G/Ya2HpeZoL4LH+VvsR+oM6RzPhS6WC6zA42lkLKdRdc1twCGsfm3xAi4zFNYIWJsoGup22vHeXMe1GspUA5rIQexI1B6GVjtcxVDMGUruCCvrfT7wO1UagIFxYmHieE0qy2dFcjbMoNvMXkPgRaqiu65DaxXsw3t5S+A0AtqPwgc547ywgvkUJ6bSo5foGjVYOu4sO2/wD+Tp3FcGXW40ImSdPFZ1swgUXNNAAow2Kkfe8zNPebPmGkXRSP5bzHVksYDkIwlMOALwjDvCgFmtNbyVy5+8P9Sp/8SH/e3b0HX47zJGdT/ZtjA2HCdUZl9icwP/L7QNrRphQABYdIKixQMJzAqMYsEexgggclUw2iFMFW9tIDOJS+kk8oYv6WMRujNkb0cWH/ACyxtEsNdSZBclamYaEZWB7EG4PzA6xxp2A0E5xzCuu+uhPnrt+E3tHFfvFJH2uuvkw0I+QZhuaTZ2TtkP2P6wMwRrJmDqhHpsdlYE+l9ftIyDxSRQpB3RSbBnVSewYgE/eB2Dg1cOAy2ZCAQRt63l0iyk4DhEoIKaHw7gdu9z1vvLtYCKqH2MrMXgQd195eIt45VpAi1oHPeMYTKhNtpguJU/5h3naMbw7OrKRoZz3jvAshNuvToYGKVo4GgxFAo1j7RkGA9eFeIzQwYBzUch8S+lXyE+GoLf6l1X5GYfEy94pHKkMDYgggjcEagwPQdGrcXjjmZvlniorUUfqRZh2YaEfM0INxAiVxDiq4ggceWKBhQXgOWvIWOQXvf9ZJeplFzKetXLE3gdF5IrZ6BB6Ow/A/nM/zxh8tbNp4lW3tofw/CWX7Pn/w6g/6/wDxET+0Kn4abdi4+Qp/8YGGIsQe4inEn8Yw9jcDTp6dJXq1xA1fLHNLUyFrEsnRjcsvr/UPv6zomA4vRq6I6MRvlYEj1HScSpNa+lxDpYh1bOhZT0ZSQR7iB3tKlj3EsFqKwvOPcN57qp4aqhwNMwIVvcbH7TbcC5no4jRCVYC5VrBrd7X1HmIGnZhKPjWFWotrayUcQTvGKr3gc74zwU639j2mRr4dkNmE7Ji8MGGsy3F+DBgdIHPod5NxnD2U6DSQYB3ghQQNbyHxPJUakTo/iX/MN/kf9s6vh6lwJwLDVyjq67qwYexvadn4LjhURWU6MoI94FtVMEbZrwQOPwQQQIvEdvaVsEEDb/s+/gqf5x/2xXPrkmmt9Lubf7R+cEECo4qgCLpsi/gJnl6+ogggP0evtE1tCPX84cEBirHKNRlGZSVYG4IJBB8iIIIHX+BYl6mFpu5uxXU2AJ+JIXeCCA6sh4pB2gggZzjNBd7CYviFMam2sEECuggggCdG5BqH6JF9nIHkPCbfJPzBBA23SCCC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60375" y="1531883"/>
            <a:ext cx="694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BRUCE DAVIDSON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440000"/>
            <a:ext cx="3331845" cy="50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etrás del Instante on Twitter: &quot;&quot;Yo buscaba de forma inconsciente y  prácticamente frenética algo a lo que pertenecer, que justificase mi lugar  en el mundo, de alguna forma quería ser útil, qu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Maysun Visual Journal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Maysun Visual Journal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oHCBUVFRgVFRUYGBgZGBgYGBgYGBgaGBgYGhgZGRoYGBgcIS4lHB4rIRkYJjgmKy8xNTU1GiQ7QDs0Py40NTEBDAwMBgYGEAYGEDEdFh0xMTExMTExMTExMTExMTExMTExMTExMTExMTExMTExMTExMTExMTExMTExMTExMTExMf/AABEIARMAtwMBIgACEQEDEQH/xAAcAAAABwEBAAAAAAAAAAAAAAAAAQIDBAUGBwj/xAA8EAACAQIEBAUCAwYFBAMAAAABAgADEQQSITEFBkFRImFxgZETobHB0QcUMkJS8CNygpKiYrLC4TPS8f/EABQBAQAAAAAAAAAAAAAAAAAAAAD/xAAUEQEAAAAAAAAAAAAAAAAAAAAA/9oADAMBAAIRAxEAPwDlYEVAIcArQWhw4CbQRVoICbQQ4REArRNouCAi0K0cywiICLQQzCEArQWirQrQCtCioICYUVBATBaHBATaCHBAkCKAgAhiAVododoLQCtBDtARASRExTXiSIBMInaIetbb9Yy7k7mBIVjFi/YxhHt5WjgxUAO4BsYA4gIZtvykaohECVvDtIa1CJKpVAYB2hERy0K0Bu0FooiERATBDtBaAmCKggSBDEIRQEAARUAEMwEiJdwO59IA1+th97SLVqDoPmAb4rso9TrIz1S25hNDpUWchVFydhAQATH/AKJGpm85e5TC081QeM627eUnVuV6bDaBzEgw7Xm7r8sKtyAD5f2JT8Q4MFF1+IGbUka3klK4OjQq9Owv7GRWMB6ug3H4xhWsdI5T19e3/qBl9/xgSqL5hHbSBSfKfKT0aAREK0cywiIDZETaOEQiIDdoIu0EB4CKAgAigIBQE+RiobNYawG3S+gkWog17D8Y79a+0j1XvcDYQIpNzNzyFwgNeswvYlU9RufymHTcTsvJGFy4akP+gMfVvF+cC5pUI82FllQpADaOMggZvF4XTaZvH4O47H++nWbbEjpaUOPpXMDlfFaWRypFryoebLmfBXBYDVdfUdZjXgN3jgc940YBAeJkjC1raGQw0UGgXAhESJh8T0MlhrwEkQiI5EkQGyIIsiFAeAigIAIYEA7SDWfMfISXiDZZFRO0Bh2sLxlXsD5xyr1/KMdIAU6zunKx/wABLf0Jb/aJwpTrOscuUq/7pTqCsE8AyqVuLDS5Pc2vA6GkUxnN25gxoNg6MOhy5b+neavgnE3qL4wA3lsfMQLGuBM9xPHUUvndV9Tr8RzmfiBpoTex2BnMUoviXJz2Uau7agDsB1Y9BAtcfjzXJFFCR/U2izJcS4c9M3IFvLYTQcUd8LZDRdCersNTlVxYAkDwspt5j0lfV4k7rkdN9mEDOwSQ9HWMMNYBRSwxTNr9oqhvAMXkrD4kjQ7Rpkynbf4i0UHeBPBB2+0FpESmVN1PseskpVB8j2MA7QRYggKEMCACLUQG2S5jNdQATa3pJVpDxja2gQjGnMeaBE129zAjETbYDEYiphMPSS6rmIeoOiq7Da3QWmQakWNhOv8AJ2FU4WnlWylQ1vM6n73gZXjnA2+qBhizqSpz/UN/4bMHBtrm1v7TbcBpMijSwHe1zprt56yxXh69ZJFEKIGC/aJXYhV6E/hKHl0EFcrWysHy2Buw2JB3A6djruARec/pYp6kyl4C651+IFxzBhP3lxUcLmAy3C2JA2vY6yro8KYMXfYCwH9+02iUNL7ys4mVUG0Dn/FqYD7Sqy6y24tUuxlWrC4gLQEKT0NwI1QIsbyTXqAJa4uegkFDYwJiPcZYTJYxKW6x4KIDuHfSxi6tHqI2iW2k9FBECGtW2/zBF1ad9L27QQJIEcURIEcWARErMUfFeWjrpK/Fpp6EwISWj19L/A/ORryS4GmuwgNM5JsJ2TknEocNRCm9kCt5OujA/b5E45TWwvLnlTijUMQhzEI5Cutzl8VgrEbXBtr2vA7iAIjEmwjFCrcXin1Fj1gYvnykAgY9pz/C1Sjoy6+K3rOrcb4QlYZXdrdr9pkn4JSosba2OlzA0uDxQZAR2mf45ihbeS8DiVsVG8oOYNATAzWKe5JkCrvJ2IWQKm8BMWoiBHacB8J1jgFvSCg15JCDbpASovv7GSKR0tGdh9jG0cgwJjIYIaPp/doIDoi1gAilEBSiM1qd+mklKITiBQYmhlN+n4RK6/30lhj009P7EgUhsPk+UAVDYRBHnr3/AAgqG5hE9PSB27l/GirQp1Bu6DN5MNGHyDGeOcVenZURje3isMov0vMRyNx4U3OHc2R2uhOyuf5fRtPf1nRaqK62YXB/u8DPfSd1LNjKaki9szEi99Omu0zXE6KptiGe/wDSjCzWvYljrNdi+EG3hbTsR+YlNi+C31Zi32EDOcIdvqXLkjW46fMc5gqAmwjtajkNhp6SqxtW8CuxDSBV3kypqZFrLrAaEcpxsR5RAepHWSVe2sjKY+o+D+MBTvb0MaR9YdUaeUjDvAskU9IInCVL/nBAsxFrECOLAdAjdVh1jgkavUAgQsWfCel/uZCJsLfP6RzEvc27faNFYDV4BveOkC/paNsdD6wElp0vlDmoVVWjWa1QABWO1Qf/AG7jruOtuYmBWgegEdbayvx5UqbaTA8q8frPVp0HcsjhgGP8YIUkDN126zoS8MRl8RZvVj+AtA57xl/EQsp/3Vm2B9Z0rF8DQiwQD0EkUuBoqgZRA5X+4EbiQnwpL5bTqmO4StjZRKChwi9W9oHPa1EqbEQ0N50TjPLYcXAmJx3CnpE9oEMNaPJUuJFOm8SDYwJb1NIwT2gLdY2YE/DaAH1hQ8N/D7wQLxI4BELHAIDb1ADYyr4hWta3WWtVOsqOKnb3gQ07n+zA9XWMs8SbwFtUvFE6QqVPqYbwENCHaBoaDrAtOBsRiKTLurqfa4v9rzt+G2nKOTeHlnzkbbTqmE2HlpAkineLddLQUzHWS8Cur0bgyuwOGGY+svay2Eg0EAJ9YD1TCgjacd5w4mKtZkQ+BCVuP52GhPoDoPmb/nzmH93o/TQ/4tUEAjdU2ZvI62Hmb9JyILARl0jRWSGjbLAZhgwyIRgWGE1XSFD4YdTBAvliwYhYbQCqtoZR4/xN6CWzsToJEr0TfQFi2gtqb9gIFUiRwKJa4bgWJqaLSPuQBHq/K2IRbsFv2Gb8bQKRniWN5IxHD6qDMyMB3sSPkRLYVst7i/8AT1+YEQi80XCuWnqIH2BOnmJQ4OmXdV7n7TseECpTRRpZR+ECJwLBCkoFrW37maXCuCJlcfjguxj2C4wqgawNchkvQTOYTjCEi7AW1N5bJXVxcMCPIwEY3FL3kC7m7WygC5LaaDfSWlPDre+kqueMWKGCrMNC6/TXvd/CbegLH2gcc4txBsRWaqxvmPhH9KD+FR20+5MhwWhPATEmKMTASwiCI6RG2gScCRe3ca+2sEjU2sYIGqES7Q7xD7QGWM1PJHDPqVy7C601vbpna4H2zfImVz2I+06tylw04bDDP/G5zv5MensoA9oD+I4lSpMq2ClmyILEl3/pUfrpInFsfVRgKmDxGRlBDqhZRffNbRfmM4rhD1aiVSSPpF2pgHQMzE527m1gB6730oMfzbj1ZqVRs6WtlKqtgNLrYCx8jAe5m4iEU0kVXLISGUq6qSLhSV6+Uo35UoFFcYpblFLI6AsrFQWW4bWxuNO0bw2KWoTkLltfDrfqdgInF4OrVCmnVyAZur63tbYevzAYHBVV7Uqnis5L5CqgIoZbAm+Ym4hVxiSLPXZ1HQjbpcfJl3hqJCKrEsQoBOupA1NzIPEWCqQSASNPwvaBU4OqibEN6S3TmRUAuh8vEP0lDhcQEsNz5Mv6xjHAtlt09+kDS1ua0ZcpRhfs4B9P4doxieLls70h9HLYkByVY9AB3PT3mYWi17n842pIJvA7ZydxRq9BXc3YaHz85lf2o8VzvTw4OiD6j/5mBCD1C5j/AKxLXlDELQwJqvoFDs3oOnr095zXH4xq1R6rfxOxY+V9lHkBYe0BiJMVEwCIhGGxggIMS4i2EReA2RBDYQQNSDCbWEDCJgT+V6avi6aspZQWbQEgFUYrm7eID3tOtJTJtm0A1t+szHIaUxhy+gbO2c+elr+xE0FWuW0T5ECDxXjtGk4pvURDlzWYgEgmwsOt7H4mdHEKFUFqoKEMVOdSuoJGhO40l8/LtIuarqGewGdtSANst9BudpQ8y8ODplQ3I1v2gZnjnCjSb61I6XupXofzGpmdHEaysRnYanQaD0Ev6T1aC2ZSyHde3mvb0lfxevh2CZb5r6+Eiw8//UBeD4hUXK7M75iQozCwt1N/Q+liddJG4kzt4mO/bTc3t3PufYQqOJVEzKDmzWu1rrTXxEA9SxZB/pts0r8Timdix76DovkIBVEtsQdAdCeoBI17Xt7RoVGH8x+Y8mJYC3TsRcde/rDqU9Myg2Fgb2sTa5tb+94DBrt/UfkxKtJCEAbDWRYGgxPGWbDU8ODpcu/nZjkH5+wlVG0EXAVeF1hQQCY6w4loqAGjLiPtGmgNXgjow7nZSfaCBoQY07kGLBjdcwNt+z5UdawY+IMhyk6ZbGzW9c3wJsKuLRLagTlnLOL+liaZLZVdwrdiG8IB9yvxOj4nBozEi1oFBzjzBiFW1AK1zY2Vmb2tpMFW4njdHYuArXHhCqN91tr73nR8VURP4mUepEz3E8VSqqUR0zHYAgk+kCqwXNav4MQi2P8AOoOnqup+D7RGK4RSbxq6shvqpBy/oJV4zAimbsoPcSfwJaFZvpjDgm1yxawAgUWIULdQ2YBrXGxFunfWRw5FwCbHebni/LpKlaWHRW0IYObi3qNZi8Th2RsrqVYGxB094CCxIA6AWHyT+Zk3JlUqd7K1tdAA5Pl1EZVFBuWBsdMt2J13ANgPfy0j+H8RYKNStzubDQHU9Tr7E99AgMdIhBJeNwxQC43F/vaRqUB4Q4UF4AgJhXhQAd4sRF4tYDioWIAFyZr+CcolgHqDztJfIvLhP+PUXT+QH8ZvnpgC1oGMr8KRBYCCXfEKUOBzWIcXihBaBAxTEW6eY39Z0TlLiLYil42u6eB79dLq3uPuDOfY0X1l3+z2s37y6jZqZJHmrLY/8m+YCuccG2a7G/Ya2HpeZoL4LH+VvsR+oM6RzPhS6WC6zA42lkLKdRdc1twCGsfm3xAi4zFNYIWJsoGup22vHeXMe1GspUA5rIQexI1B6GVjtcxVDMGUruCCvrfT7wO1UagIFxYmHieE0qy2dFcjbMoNvMXkPgRaqiu65DaxXsw3t5S+A0AtqPwgc547ywgvkUJ6bSo5foGjVYOu4sO2/wD+Tp3FcGXW40ImSdPFZ1swgUXNNAAow2Kkfe8zNPebPmGkXRSP5bzHVksYDkIwlMOALwjDvCgFmtNbyVy5+8P9Sp/8SH/e3b0HX47zJGdT/ZtjA2HCdUZl9icwP/L7QNrRphQABYdIKixQMJzAqMYsEexgggclUw2iFMFW9tIDOJS+kk8oYv6WMRujNkb0cWH/ACyxtEsNdSZBclamYaEZWB7EG4PzA6xxp2A0E5xzCuu+uhPnrt+E3tHFfvFJH2uuvkw0I+QZhuaTZ2TtkP2P6wMwRrJmDqhHpsdlYE+l9ftIyDxSRQpB3RSbBnVSewYgE/eB2Dg1cOAy2ZCAQRt63l0iyk4DhEoIKaHw7gdu9z1vvLtYCKqH2MrMXgQd195eIt45VpAi1oHPeMYTKhNtpguJU/5h3naMbw7OrKRoZz3jvAshNuvToYGKVo4GgxFAo1j7RkGA9eFeIzQwYBzUch8S+lXyE+GoLf6l1X5GYfEy94pHKkMDYgggjcEagwPQdGrcXjjmZvlniorUUfqRZh2YaEfM0INxAiVxDiq4ggceWKBhQXgOWvIWOQXvf9ZJeplFzKetXLE3gdF5IrZ6BB6Ow/A/nM/zxh8tbNp4lW3tofw/CWX7Pn/w6g/6/wDxET+0Kn4abdi4+Qp/8YGGIsQe4inEn8Yw9jcDTp6dJXq1xA1fLHNLUyFrEsnRjcsvr/UPv6zomA4vRq6I6MRvlYEj1HScSpNa+lxDpYh1bOhZT0ZSQR7iB3tKlj3EsFqKwvOPcN57qp4aqhwNMwIVvcbH7TbcC5no4jRCVYC5VrBrd7X1HmIGnZhKPjWFWotrayUcQTvGKr3gc74zwU639j2mRr4dkNmE7Ji8MGGsy3F+DBgdIHPod5NxnD2U6DSQYB3ghQQNbyHxPJUakTo/iX/MN/kf9s6vh6lwJwLDVyjq67qwYexvadn4LjhURWU6MoI94FtVMEbZrwQOPwQQQIvEdvaVsEEDb/s+/gqf5x/2xXPrkmmt9Lubf7R+cEECo4qgCLpsi/gJnl6+ogggP0evtE1tCPX84cEBirHKNRlGZSVYG4IJBB8iIIIHX+BYl6mFpu5uxXU2AJ+JIXeCCA6sh4pB2gggZzjNBd7CYviFMam2sEECuggggCdG5BqH6JF9nIHkPCbfJPzBBA23SCCC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16000"/>
            <a:ext cx="66865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etrás del Instante on Twitter: &quot;&quot;Yo buscaba de forma inconsciente y  prácticamente frenética algo a lo que pertenecer, que justificase mi lugar  en el mundo, de alguna forma quería ser útil, qu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Maysun Visual Journal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Maysun Visual Journal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oHCBUVFRgVFRUYGBgZGBgYGBgYGBgaGBgYGhgZGRoYGBgcIS4lHB4rIRkYJjgmKy8xNTU1GiQ7QDs0Py40NTEBDAwMBgYGEAYGEDEdFh0xMTExMTExMTExMTExMTExMTExMTExMTExMTExMTExMTExMTExMTExMTExMTExMTExMf/AABEIARMAtwMBIgACEQEDEQH/xAAcAAAABwEBAAAAAAAAAAAAAAAAAQIDBAUGBwj/xAA8EAACAQIEBAUCAwYFBAMAAAABAgADEQQSITEFBkFRImFxgZETobHB0QcUMkJS8CNygpKiYrLC4TPS8f/EABQBAQAAAAAAAAAAAAAAAAAAAAD/xAAUEQEAAAAAAAAAAAAAAAAAAAAA/9oADAMBAAIRAxEAPwDlYEVAIcArQWhw4CbQRVoICbQQ4REArRNouCAi0K0cywiICLQQzCEArQWirQrQCtCioICYUVBATBaHBATaCHBAkCKAgAhiAVododoLQCtBDtARASRExTXiSIBMInaIetbb9Yy7k7mBIVjFi/YxhHt5WjgxUAO4BsYA4gIZtvykaohECVvDtIa1CJKpVAYB2hERy0K0Bu0FooiERATBDtBaAmCKggSBDEIRQEAARUAEMwEiJdwO59IA1+th97SLVqDoPmAb4rso9TrIz1S25hNDpUWchVFydhAQATH/AKJGpm85e5TC081QeM627eUnVuV6bDaBzEgw7Xm7r8sKtyAD5f2JT8Q4MFF1+IGbUka3klK4OjQq9Owv7GRWMB6ug3H4xhWsdI5T19e3/qBl9/xgSqL5hHbSBSfKfKT0aAREK0cywiIDZETaOEQiIDdoIu0EB4CKAgAigIBQE+RiobNYawG3S+gkWog17D8Y79a+0j1XvcDYQIpNzNzyFwgNeswvYlU9RufymHTcTsvJGFy4akP+gMfVvF+cC5pUI82FllQpADaOMggZvF4XTaZvH4O47H++nWbbEjpaUOPpXMDlfFaWRypFryoebLmfBXBYDVdfUdZjXgN3jgc940YBAeJkjC1raGQw0UGgXAhESJh8T0MlhrwEkQiI5EkQGyIIsiFAeAigIAIYEA7SDWfMfISXiDZZFRO0Bh2sLxlXsD5xyr1/KMdIAU6zunKx/wABLf0Jb/aJwpTrOscuUq/7pTqCsE8AyqVuLDS5Pc2vA6GkUxnN25gxoNg6MOhy5b+neavgnE3qL4wA3lsfMQLGuBM9xPHUUvndV9Tr8RzmfiBpoTex2BnMUoviXJz2Uau7agDsB1Y9BAtcfjzXJFFCR/U2izJcS4c9M3IFvLYTQcUd8LZDRdCersNTlVxYAkDwspt5j0lfV4k7rkdN9mEDOwSQ9HWMMNYBRSwxTNr9oqhvAMXkrD4kjQ7Rpkynbf4i0UHeBPBB2+0FpESmVN1PseskpVB8j2MA7QRYggKEMCACLUQG2S5jNdQATa3pJVpDxja2gQjGnMeaBE129zAjETbYDEYiphMPSS6rmIeoOiq7Da3QWmQakWNhOv8AJ2FU4WnlWylQ1vM6n73gZXjnA2+qBhizqSpz/UN/4bMHBtrm1v7TbcBpMijSwHe1zprt56yxXh69ZJFEKIGC/aJXYhV6E/hKHl0EFcrWysHy2Buw2JB3A6djruARec/pYp6kyl4C651+IFxzBhP3lxUcLmAy3C2JA2vY6yro8KYMXfYCwH9+02iUNL7ys4mVUG0Dn/FqYD7Sqy6y24tUuxlWrC4gLQEKT0NwI1QIsbyTXqAJa4uegkFDYwJiPcZYTJYxKW6x4KIDuHfSxi6tHqI2iW2k9FBECGtW2/zBF1ad9L27QQJIEcURIEcWARErMUfFeWjrpK/Fpp6EwISWj19L/A/ORryS4GmuwgNM5JsJ2TknEocNRCm9kCt5OujA/b5E45TWwvLnlTijUMQhzEI5Cutzl8VgrEbXBtr2vA7iAIjEmwjFCrcXin1Fj1gYvnykAgY9pz/C1Sjoy6+K3rOrcb4QlYZXdrdr9pkn4JSosba2OlzA0uDxQZAR2mf45ihbeS8DiVsVG8oOYNATAzWKe5JkCrvJ2IWQKm8BMWoiBHacB8J1jgFvSCg15JCDbpASovv7GSKR0tGdh9jG0cgwJjIYIaPp/doIDoi1gAilEBSiM1qd+mklKITiBQYmhlN+n4RK6/30lhj009P7EgUhsPk+UAVDYRBHnr3/AAgqG5hE9PSB27l/GirQp1Bu6DN5MNGHyDGeOcVenZURje3isMov0vMRyNx4U3OHc2R2uhOyuf5fRtPf1nRaqK62YXB/u8DPfSd1LNjKaki9szEi99Omu0zXE6KptiGe/wDSjCzWvYljrNdi+EG3hbTsR+YlNi+C31Zi32EDOcIdvqXLkjW46fMc5gqAmwjtajkNhp6SqxtW8CuxDSBV3kypqZFrLrAaEcpxsR5RAepHWSVe2sjKY+o+D+MBTvb0MaR9YdUaeUjDvAskU9IInCVL/nBAsxFrECOLAdAjdVh1jgkavUAgQsWfCel/uZCJsLfP6RzEvc27faNFYDV4BveOkC/paNsdD6wElp0vlDmoVVWjWa1QABWO1Qf/AG7jruOtuYmBWgegEdbayvx5UqbaTA8q8frPVp0HcsjhgGP8YIUkDN126zoS8MRl8RZvVj+AtA57xl/EQsp/3Vm2B9Z0rF8DQiwQD0EkUuBoqgZRA5X+4EbiQnwpL5bTqmO4StjZRKChwi9W9oHPa1EqbEQ0N50TjPLYcXAmJx3CnpE9oEMNaPJUuJFOm8SDYwJb1NIwT2gLdY2YE/DaAH1hQ8N/D7wQLxI4BELHAIDb1ADYyr4hWta3WWtVOsqOKnb3gQ07n+zA9XWMs8SbwFtUvFE6QqVPqYbwENCHaBoaDrAtOBsRiKTLurqfa4v9rzt+G2nKOTeHlnzkbbTqmE2HlpAkineLddLQUzHWS8Cur0bgyuwOGGY+svay2Eg0EAJ9YD1TCgjacd5w4mKtZkQ+BCVuP52GhPoDoPmb/nzmH93o/TQ/4tUEAjdU2ZvI62Hmb9JyILARl0jRWSGjbLAZhgwyIRgWGE1XSFD4YdTBAvliwYhYbQCqtoZR4/xN6CWzsToJEr0TfQFi2gtqb9gIFUiRwKJa4bgWJqaLSPuQBHq/K2IRbsFv2Gb8bQKRniWN5IxHD6qDMyMB3sSPkRLYVst7i/8AT1+YEQi80XCuWnqIH2BOnmJQ4OmXdV7n7TseECpTRRpZR+ECJwLBCkoFrW37maXCuCJlcfjguxj2C4wqgawNchkvQTOYTjCEi7AW1N5bJXVxcMCPIwEY3FL3kC7m7WygC5LaaDfSWlPDre+kqueMWKGCrMNC6/TXvd/CbegLH2gcc4txBsRWaqxvmPhH9KD+FR20+5MhwWhPATEmKMTASwiCI6RG2gScCRe3ca+2sEjU2sYIGqES7Q7xD7QGWM1PJHDPqVy7C601vbpna4H2zfImVz2I+06tylw04bDDP/G5zv5MensoA9oD+I4lSpMq2ClmyILEl3/pUfrpInFsfVRgKmDxGRlBDqhZRffNbRfmM4rhD1aiVSSPpF2pgHQMzE527m1gB6730oMfzbj1ZqVRs6WtlKqtgNLrYCx8jAe5m4iEU0kVXLISGUq6qSLhSV6+Uo35UoFFcYpblFLI6AsrFQWW4bWxuNO0bw2KWoTkLltfDrfqdgInF4OrVCmnVyAZur63tbYevzAYHBVV7Uqnis5L5CqgIoZbAm+Ym4hVxiSLPXZ1HQjbpcfJl3hqJCKrEsQoBOupA1NzIPEWCqQSASNPwvaBU4OqibEN6S3TmRUAuh8vEP0lDhcQEsNz5Mv6xjHAtlt09+kDS1ua0ZcpRhfs4B9P4doxieLls70h9HLYkByVY9AB3PT3mYWi17n842pIJvA7ZydxRq9BXc3YaHz85lf2o8VzvTw4OiD6j/5mBCD1C5j/AKxLXlDELQwJqvoFDs3oOnr095zXH4xq1R6rfxOxY+V9lHkBYe0BiJMVEwCIhGGxggIMS4i2EReA2RBDYQQNSDCbWEDCJgT+V6avi6aspZQWbQEgFUYrm7eID3tOtJTJtm0A1t+szHIaUxhy+gbO2c+elr+xE0FWuW0T5ECDxXjtGk4pvURDlzWYgEgmwsOt7H4mdHEKFUFqoKEMVOdSuoJGhO40l8/LtIuarqGewGdtSANst9BudpQ8y8ODplQ3I1v2gZnjnCjSb61I6XupXofzGpmdHEaysRnYanQaD0Ev6T1aC2ZSyHde3mvb0lfxevh2CZb5r6+Eiw8//UBeD4hUXK7M75iQozCwt1N/Q+liddJG4kzt4mO/bTc3t3PufYQqOJVEzKDmzWu1rrTXxEA9SxZB/pts0r8Timdix76DovkIBVEtsQdAdCeoBI17Xt7RoVGH8x+Y8mJYC3TsRcde/rDqU9Myg2Fgb2sTa5tb+94DBrt/UfkxKtJCEAbDWRYGgxPGWbDU8ODpcu/nZjkH5+wlVG0EXAVeF1hQQCY6w4loqAGjLiPtGmgNXgjow7nZSfaCBoQY07kGLBjdcwNt+z5UdawY+IMhyk6ZbGzW9c3wJsKuLRLagTlnLOL+liaZLZVdwrdiG8IB9yvxOj4nBozEi1oFBzjzBiFW1AK1zY2Vmb2tpMFW4njdHYuArXHhCqN91tr73nR8VURP4mUepEz3E8VSqqUR0zHYAgk+kCqwXNav4MQi2P8AOoOnqup+D7RGK4RSbxq6shvqpBy/oJV4zAimbsoPcSfwJaFZvpjDgm1yxawAgUWIULdQ2YBrXGxFunfWRw5FwCbHebni/LpKlaWHRW0IYObi3qNZi8Th2RsrqVYGxB094CCxIA6AWHyT+Zk3JlUqd7K1tdAA5Pl1EZVFBuWBsdMt2J13ANgPfy0j+H8RYKNStzubDQHU9Tr7E99AgMdIhBJeNwxQC43F/vaRqUB4Q4UF4AgJhXhQAd4sRF4tYDioWIAFyZr+CcolgHqDztJfIvLhP+PUXT+QH8ZvnpgC1oGMr8KRBYCCXfEKUOBzWIcXihBaBAxTEW6eY39Z0TlLiLYil42u6eB79dLq3uPuDOfY0X1l3+z2s37y6jZqZJHmrLY/8m+YCuccG2a7G/Ya2HpeZoL4LH+VvsR+oM6RzPhS6WC6zA42lkLKdRdc1twCGsfm3xAi4zFNYIWJsoGup22vHeXMe1GspUA5rIQexI1B6GVjtcxVDMGUruCCvrfT7wO1UagIFxYmHieE0qy2dFcjbMoNvMXkPgRaqiu65DaxXsw3t5S+A0AtqPwgc547ywgvkUJ6bSo5foGjVYOu4sO2/wD+Tp3FcGXW40ImSdPFZ1swgUXNNAAow2Kkfe8zNPebPmGkXRSP5bzHVksYDkIwlMOALwjDvCgFmtNbyVy5+8P9Sp/8SH/e3b0HX47zJGdT/ZtjA2HCdUZl9icwP/L7QNrRphQABYdIKixQMJzAqMYsEexgggclUw2iFMFW9tIDOJS+kk8oYv6WMRujNkb0cWH/ACyxtEsNdSZBclamYaEZWB7EG4PzA6xxp2A0E5xzCuu+uhPnrt+E3tHFfvFJH2uuvkw0I+QZhuaTZ2TtkP2P6wMwRrJmDqhHpsdlYE+l9ftIyDxSRQpB3RSbBnVSewYgE/eB2Dg1cOAy2ZCAQRt63l0iyk4DhEoIKaHw7gdu9z1vvLtYCKqH2MrMXgQd195eIt45VpAi1oHPeMYTKhNtpguJU/5h3naMbw7OrKRoZz3jvAshNuvToYGKVo4GgxFAo1j7RkGA9eFeIzQwYBzUch8S+lXyE+GoLf6l1X5GYfEy94pHKkMDYgggjcEagwPQdGrcXjjmZvlniorUUfqRZh2YaEfM0INxAiVxDiq4ggceWKBhQXgOWvIWOQXvf9ZJeplFzKetXLE3gdF5IrZ6BB6Ow/A/nM/zxh8tbNp4lW3tofw/CWX7Pn/w6g/6/wDxET+0Kn4abdi4+Qp/8YGGIsQe4inEn8Yw9jcDTp6dJXq1xA1fLHNLUyFrEsnRjcsvr/UPv6zomA4vRq6I6MRvlYEj1HScSpNa+lxDpYh1bOhZT0ZSQR7iB3tKlj3EsFqKwvOPcN57qp4aqhwNMwIVvcbH7TbcC5no4jRCVYC5VrBrd7X1HmIGnZhKPjWFWotrayUcQTvGKr3gc74zwU639j2mRr4dkNmE7Ji8MGGsy3F+DBgdIHPod5NxnD2U6DSQYB3ghQQNbyHxPJUakTo/iX/MN/kf9s6vh6lwJwLDVyjq67qwYexvadn4LjhURWU6MoI94FtVMEbZrwQOPwQQQIvEdvaVsEEDb/s+/gqf5x/2xXPrkmmt9Lubf7R+cEECo4qgCLpsi/gJnl6+ogggP0evtE1tCPX84cEBirHKNRlGZSVYG4IJBB8iIIIHX+BYl6mFpu5uxXU2AJ+JIXeCCA6sh4pB2gggZzjNBd7CYviFMam2sEECuggggCdG5BqH6JF9nIHkPCbfJPzBBA23SCCC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82" y="216000"/>
            <a:ext cx="6560586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etrás del Instante on Twitter: &quot;&quot;Yo buscaba de forma inconsciente y  prácticamente frenética algo a lo que pertenecer, que justificase mi lugar  en el mundo, de alguna forma quería ser útil, qu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Maysun Visual Journal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Maysun Visual Journal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oHCBUVFRgVFRUYGBgZGBgYGBgYGBgaGBgYGhgZGRoYGBgcIS4lHB4rIRkYJjgmKy8xNTU1GiQ7QDs0Py40NTEBDAwMBgYGEAYGEDEdFh0xMTExMTExMTExMTExMTExMTExMTExMTExMTExMTExMTExMTExMTExMTExMTExMTExMf/AABEIARMAtwMBIgACEQEDEQH/xAAcAAAABwEBAAAAAAAAAAAAAAAAAQIDBAUGBwj/xAA8EAACAQIEBAUCAwYFBAMAAAABAgADEQQSITEFBkFRImFxgZETobHB0QcUMkJS8CNygpKiYrLC4TPS8f/EABQBAQAAAAAAAAAAAAAAAAAAAAD/xAAUEQEAAAAAAAAAAAAAAAAAAAAA/9oADAMBAAIRAxEAPwDlYEVAIcArQWhw4CbQRVoICbQQ4REArRNouCAi0K0cywiICLQQzCEArQWirQrQCtCioICYUVBATBaHBATaCHBAkCKAgAhiAVododoLQCtBDtARASRExTXiSIBMInaIetbb9Yy7k7mBIVjFi/YxhHt5WjgxUAO4BsYA4gIZtvykaohECVvDtIa1CJKpVAYB2hERy0K0Bu0FooiERATBDtBaAmCKggSBDEIRQEAARUAEMwEiJdwO59IA1+th97SLVqDoPmAb4rso9TrIz1S25hNDpUWchVFydhAQATH/AKJGpm85e5TC081QeM627eUnVuV6bDaBzEgw7Xm7r8sKtyAD5f2JT8Q4MFF1+IGbUka3klK4OjQq9Owv7GRWMB6ug3H4xhWsdI5T19e3/qBl9/xgSqL5hHbSBSfKfKT0aAREK0cywiIDZETaOEQiIDdoIu0EB4CKAgAigIBQE+RiobNYawG3S+gkWog17D8Y79a+0j1XvcDYQIpNzNzyFwgNeswvYlU9RufymHTcTsvJGFy4akP+gMfVvF+cC5pUI82FllQpADaOMggZvF4XTaZvH4O47H++nWbbEjpaUOPpXMDlfFaWRypFryoebLmfBXBYDVdfUdZjXgN3jgc940YBAeJkjC1raGQw0UGgXAhESJh8T0MlhrwEkQiI5EkQGyIIsiFAeAigIAIYEA7SDWfMfISXiDZZFRO0Bh2sLxlXsD5xyr1/KMdIAU6zunKx/wABLf0Jb/aJwpTrOscuUq/7pTqCsE8AyqVuLDS5Pc2vA6GkUxnN25gxoNg6MOhy5b+neavgnE3qL4wA3lsfMQLGuBM9xPHUUvndV9Tr8RzmfiBpoTex2BnMUoviXJz2Uau7agDsB1Y9BAtcfjzXJFFCR/U2izJcS4c9M3IFvLYTQcUd8LZDRdCersNTlVxYAkDwspt5j0lfV4k7rkdN9mEDOwSQ9HWMMNYBRSwxTNr9oqhvAMXkrD4kjQ7Rpkynbf4i0UHeBPBB2+0FpESmVN1PseskpVB8j2MA7QRYggKEMCACLUQG2S5jNdQATa3pJVpDxja2gQjGnMeaBE129zAjETbYDEYiphMPSS6rmIeoOiq7Da3QWmQakWNhOv8AJ2FU4WnlWylQ1vM6n73gZXjnA2+qBhizqSpz/UN/4bMHBtrm1v7TbcBpMijSwHe1zprt56yxXh69ZJFEKIGC/aJXYhV6E/hKHl0EFcrWysHy2Buw2JB3A6djruARec/pYp6kyl4C651+IFxzBhP3lxUcLmAy3C2JA2vY6yro8KYMXfYCwH9+02iUNL7ys4mVUG0Dn/FqYD7Sqy6y24tUuxlWrC4gLQEKT0NwI1QIsbyTXqAJa4uegkFDYwJiPcZYTJYxKW6x4KIDuHfSxi6tHqI2iW2k9FBECGtW2/zBF1ad9L27QQJIEcURIEcWARErMUfFeWjrpK/Fpp6EwISWj19L/A/ORryS4GmuwgNM5JsJ2TknEocNRCm9kCt5OujA/b5E45TWwvLnlTijUMQhzEI5Cutzl8VgrEbXBtr2vA7iAIjEmwjFCrcXin1Fj1gYvnykAgY9pz/C1Sjoy6+K3rOrcb4QlYZXdrdr9pkn4JSosba2OlzA0uDxQZAR2mf45ihbeS8DiVsVG8oOYNATAzWKe5JkCrvJ2IWQKm8BMWoiBHacB8J1jgFvSCg15JCDbpASovv7GSKR0tGdh9jG0cgwJjIYIaPp/doIDoi1gAilEBSiM1qd+mklKITiBQYmhlN+n4RK6/30lhj009P7EgUhsPk+UAVDYRBHnr3/AAgqG5hE9PSB27l/GirQp1Bu6DN5MNGHyDGeOcVenZURje3isMov0vMRyNx4U3OHc2R2uhOyuf5fRtPf1nRaqK62YXB/u8DPfSd1LNjKaki9szEi99Omu0zXE6KptiGe/wDSjCzWvYljrNdi+EG3hbTsR+YlNi+C31Zi32EDOcIdvqXLkjW46fMc5gqAmwjtajkNhp6SqxtW8CuxDSBV3kypqZFrLrAaEcpxsR5RAepHWSVe2sjKY+o+D+MBTvb0MaR9YdUaeUjDvAskU9IInCVL/nBAsxFrECOLAdAjdVh1jgkavUAgQsWfCel/uZCJsLfP6RzEvc27faNFYDV4BveOkC/paNsdD6wElp0vlDmoVVWjWa1QABWO1Qf/AG7jruOtuYmBWgegEdbayvx5UqbaTA8q8frPVp0HcsjhgGP8YIUkDN126zoS8MRl8RZvVj+AtA57xl/EQsp/3Vm2B9Z0rF8DQiwQD0EkUuBoqgZRA5X+4EbiQnwpL5bTqmO4StjZRKChwi9W9oHPa1EqbEQ0N50TjPLYcXAmJx3CnpE9oEMNaPJUuJFOm8SDYwJb1NIwT2gLdY2YE/DaAH1hQ8N/D7wQLxI4BELHAIDb1ADYyr4hWta3WWtVOsqOKnb3gQ07n+zA9XWMs8SbwFtUvFE6QqVPqYbwENCHaBoaDrAtOBsRiKTLurqfa4v9rzt+G2nKOTeHlnzkbbTqmE2HlpAkineLddLQUzHWS8Cur0bgyuwOGGY+svay2Eg0EAJ9YD1TCgjacd5w4mKtZkQ+BCVuP52GhPoDoPmb/nzmH93o/TQ/4tUEAjdU2ZvI62Hmb9JyILARl0jRWSGjbLAZhgwyIRgWGE1XSFD4YdTBAvliwYhYbQCqtoZR4/xN6CWzsToJEr0TfQFi2gtqb9gIFUiRwKJa4bgWJqaLSPuQBHq/K2IRbsFv2Gb8bQKRniWN5IxHD6qDMyMB3sSPkRLYVst7i/8AT1+YEQi80XCuWnqIH2BOnmJQ4OmXdV7n7TseECpTRRpZR+ECJwLBCkoFrW37maXCuCJlcfjguxj2C4wqgawNchkvQTOYTjCEi7AW1N5bJXVxcMCPIwEY3FL3kC7m7WygC5LaaDfSWlPDre+kqueMWKGCrMNC6/TXvd/CbegLH2gcc4txBsRWaqxvmPhH9KD+FR20+5MhwWhPATEmKMTASwiCI6RG2gScCRe3ca+2sEjU2sYIGqES7Q7xD7QGWM1PJHDPqVy7C601vbpna4H2zfImVz2I+06tylw04bDDP/G5zv5MensoA9oD+I4lSpMq2ClmyILEl3/pUfrpInFsfVRgKmDxGRlBDqhZRffNbRfmM4rhD1aiVSSPpF2pgHQMzE527m1gB6730oMfzbj1ZqVRs6WtlKqtgNLrYCx8jAe5m4iEU0kVXLISGUq6qSLhSV6+Uo35UoFFcYpblFLI6AsrFQWW4bWxuNO0bw2KWoTkLltfDrfqdgInF4OrVCmnVyAZur63tbYevzAYHBVV7Uqnis5L5CqgIoZbAm+Ym4hVxiSLPXZ1HQjbpcfJl3hqJCKrEsQoBOupA1NzIPEWCqQSASNPwvaBU4OqibEN6S3TmRUAuh8vEP0lDhcQEsNz5Mv6xjHAtlt09+kDS1ua0ZcpRhfs4B9P4doxieLls70h9HLYkByVY9AB3PT3mYWi17n842pIJvA7ZydxRq9BXc3YaHz85lf2o8VzvTw4OiD6j/5mBCD1C5j/AKxLXlDELQwJqvoFDs3oOnr095zXH4xq1R6rfxOxY+V9lHkBYe0BiJMVEwCIhGGxggIMS4i2EReA2RBDYQQNSDCbWEDCJgT+V6avi6aspZQWbQEgFUYrm7eID3tOtJTJtm0A1t+szHIaUxhy+gbO2c+elr+xE0FWuW0T5ECDxXjtGk4pvURDlzWYgEgmwsOt7H4mdHEKFUFqoKEMVOdSuoJGhO40l8/LtIuarqGewGdtSANst9BudpQ8y8ODplQ3I1v2gZnjnCjSb61I6XupXofzGpmdHEaysRnYanQaD0Ev6T1aC2ZSyHde3mvb0lfxevh2CZb5r6+Eiw8//UBeD4hUXK7M75iQozCwt1N/Q+liddJG4kzt4mO/bTc3t3PufYQqOJVEzKDmzWu1rrTXxEA9SxZB/pts0r8Timdix76DovkIBVEtsQdAdCeoBI17Xt7RoVGH8x+Y8mJYC3TsRcde/rDqU9Myg2Fgb2sTa5tb+94DBrt/UfkxKtJCEAbDWRYGgxPGWbDU8ODpcu/nZjkH5+wlVG0EXAVeF1hQQCY6w4loqAGjLiPtGmgNXgjow7nZSfaCBoQY07kGLBjdcwNt+z5UdawY+IMhyk6ZbGzW9c3wJsKuLRLagTlnLOL+liaZLZVdwrdiG8IB9yvxOj4nBozEi1oFBzjzBiFW1AK1zY2Vmb2tpMFW4njdHYuArXHhCqN91tr73nR8VURP4mUepEz3E8VSqqUR0zHYAgk+kCqwXNav4MQi2P8AOoOnqup+D7RGK4RSbxq6shvqpBy/oJV4zAimbsoPcSfwJaFZvpjDgm1yxawAgUWIULdQ2YBrXGxFunfWRw5FwCbHebni/LpKlaWHRW0IYObi3qNZi8Th2RsrqVYGxB094CCxIA6AWHyT+Zk3JlUqd7K1tdAA5Pl1EZVFBuWBsdMt2J13ANgPfy0j+H8RYKNStzubDQHU9Tr7E99AgMdIhBJeNwxQC43F/vaRqUB4Q4UF4AgJhXhQAd4sRF4tYDioWIAFyZr+CcolgHqDztJfIvLhP+PUXT+QH8ZvnpgC1oGMr8KRBYCCXfEKUOBzWIcXihBaBAxTEW6eY39Z0TlLiLYil42u6eB79dLq3uPuDOfY0X1l3+z2s37y6jZqZJHmrLY/8m+YCuccG2a7G/Ya2HpeZoL4LH+VvsR+oM6RzPhS6WC6zA42lkLKdRdc1twCGsfm3xAi4zFNYIWJsoGup22vHeXMe1GspUA5rIQexI1B6GVjtcxVDMGUruCCvrfT7wO1UagIFxYmHieE0qy2dFcjbMoNvMXkPgRaqiu65DaxXsw3t5S+A0AtqPwgc547ywgvkUJ6bSo5foGjVYOu4sO2/wD+Tp3FcGXW40ImSdPFZ1swgUXNNAAow2Kkfe8zNPebPmGkXRSP5bzHVksYDkIwlMOALwjDvCgFmtNbyVy5+8P9Sp/8SH/e3b0HX47zJGdT/ZtjA2HCdUZl9icwP/L7QNrRphQABYdIKixQMJzAqMYsEexgggclUw2iFMFW9tIDOJS+kk8oYv6WMRujNkb0cWH/ACyxtEsNdSZBclamYaEZWB7EG4PzA6xxp2A0E5xzCuu+uhPnrt+E3tHFfvFJH2uuvkw0I+QZhuaTZ2TtkP2P6wMwRrJmDqhHpsdlYE+l9ftIyDxSRQpB3RSbBnVSewYgE/eB2Dg1cOAy2ZCAQRt63l0iyk4DhEoIKaHw7gdu9z1vvLtYCKqH2MrMXgQd195eIt45VpAi1oHPeMYTKhNtpguJU/5h3naMbw7OrKRoZz3jvAshNuvToYGKVo4GgxFAo1j7RkGA9eFeIzQwYBzUch8S+lXyE+GoLf6l1X5GYfEy94pHKkMDYgggjcEagwPQdGrcXjjmZvlniorUUfqRZh2YaEfM0INxAiVxDiq4ggceWKBhQXgOWvIWOQXvf9ZJeplFzKetXLE3gdF5IrZ6BB6Ow/A/nM/zxh8tbNp4lW3tofw/CWX7Pn/w6g/6/wDxET+0Kn4abdi4+Qp/8YGGIsQe4inEn8Yw9jcDTp6dJXq1xA1fLHNLUyFrEsnRjcsvr/UPv6zomA4vRq6I6MRvlYEj1HScSpNa+lxDpYh1bOhZT0ZSQR7iB3tKlj3EsFqKwvOPcN57qp4aqhwNMwIVvcbH7TbcC5no4jRCVYC5VrBrd7X1HmIGnZhKPjWFWotrayUcQTvGKr3gc74zwU639j2mRr4dkNmE7Ji8MGGsy3F+DBgdIHPod5NxnD2U6DSQYB3ghQQNbyHxPJUakTo/iX/MN/kf9s6vh6lwJwLDVyjq67qwYexvadn4LjhURWU6MoI94FtVMEbZrwQOPwQQQIvEdvaVsEEDb/s+/gqf5x/2xXPrkmmt9Lubf7R+cEECo4qgCLpsi/gJnl6+ogggP0evtE1tCPX84cEBirHKNRlGZSVYG4IJBB8iIIIHX+BYl6mFpu5uxXU2AJ+JIXeCCA6sh4pB2gggZzjNBd7CYviFMam2sEECuggggCdG5BqH6JF9nIHkPCbfJPzBBA23SCCC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360000"/>
            <a:ext cx="9255443" cy="61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etrás del Instante on Twitter: &quot;&quot;Yo buscaba de forma inconsciente y  prácticamente frenética algo a lo que pertenecer, que justificase mi lugar  en el mundo, de alguna forma quería ser útil, qu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Maysun Visual Journal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Maysun Visual Journal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oHCBUVFRgVFRUYGBgZGBgYGBgYGBgaGBgYGhgZGRoYGBgcIS4lHB4rIRkYJjgmKy8xNTU1GiQ7QDs0Py40NTEBDAwMBgYGEAYGEDEdFh0xMTExMTExMTExMTExMTExMTExMTExMTExMTExMTExMTExMTExMTExMTExMTExMTExMf/AABEIARMAtwMBIgACEQEDEQH/xAAcAAAABwEBAAAAAAAAAAAAAAAAAQIDBAUGBwj/xAA8EAACAQIEBAUCAwYFBAMAAAABAgADEQQSITEFBkFRImFxgZETobHB0QcUMkJS8CNygpKiYrLC4TPS8f/EABQBAQAAAAAAAAAAAAAAAAAAAAD/xAAUEQEAAAAAAAAAAAAAAAAAAAAA/9oADAMBAAIRAxEAPwDlYEVAIcArQWhw4CbQRVoICbQQ4REArRNouCAi0K0cywiICLQQzCEArQWirQrQCtCioICYUVBATBaHBATaCHBAkCKAgAhiAVododoLQCtBDtARASRExTXiSIBMInaIetbb9Yy7k7mBIVjFi/YxhHt5WjgxUAO4BsYA4gIZtvykaohECVvDtIa1CJKpVAYB2hERy0K0Bu0FooiERATBDtBaAmCKggSBDEIRQEAARUAEMwEiJdwO59IA1+th97SLVqDoPmAb4rso9TrIz1S25hNDpUWchVFydhAQATH/AKJGpm85e5TC081QeM627eUnVuV6bDaBzEgw7Xm7r8sKtyAD5f2JT8Q4MFF1+IGbUka3klK4OjQq9Owv7GRWMB6ug3H4xhWsdI5T19e3/qBl9/xgSqL5hHbSBSfKfKT0aAREK0cywiIDZETaOEQiIDdoIu0EB4CKAgAigIBQE+RiobNYawG3S+gkWog17D8Y79a+0j1XvcDYQIpNzNzyFwgNeswvYlU9RufymHTcTsvJGFy4akP+gMfVvF+cC5pUI82FllQpADaOMggZvF4XTaZvH4O47H++nWbbEjpaUOPpXMDlfFaWRypFryoebLmfBXBYDVdfUdZjXgN3jgc940YBAeJkjC1raGQw0UGgXAhESJh8T0MlhrwEkQiI5EkQGyIIsiFAeAigIAIYEA7SDWfMfISXiDZZFRO0Bh2sLxlXsD5xyr1/KMdIAU6zunKx/wABLf0Jb/aJwpTrOscuUq/7pTqCsE8AyqVuLDS5Pc2vA6GkUxnN25gxoNg6MOhy5b+neavgnE3qL4wA3lsfMQLGuBM9xPHUUvndV9Tr8RzmfiBpoTex2BnMUoviXJz2Uau7agDsB1Y9BAtcfjzXJFFCR/U2izJcS4c9M3IFvLYTQcUd8LZDRdCersNTlVxYAkDwspt5j0lfV4k7rkdN9mEDOwSQ9HWMMNYBRSwxTNr9oqhvAMXkrD4kjQ7Rpkynbf4i0UHeBPBB2+0FpESmVN1PseskpVB8j2MA7QRYggKEMCACLUQG2S5jNdQATa3pJVpDxja2gQjGnMeaBE129zAjETbYDEYiphMPSS6rmIeoOiq7Da3QWmQakWNhOv8AJ2FU4WnlWylQ1vM6n73gZXjnA2+qBhizqSpz/UN/4bMHBtrm1v7TbcBpMijSwHe1zprt56yxXh69ZJFEKIGC/aJXYhV6E/hKHl0EFcrWysHy2Buw2JB3A6djruARec/pYp6kyl4C651+IFxzBhP3lxUcLmAy3C2JA2vY6yro8KYMXfYCwH9+02iUNL7ys4mVUG0Dn/FqYD7Sqy6y24tUuxlWrC4gLQEKT0NwI1QIsbyTXqAJa4uegkFDYwJiPcZYTJYxKW6x4KIDuHfSxi6tHqI2iW2k9FBECGtW2/zBF1ad9L27QQJIEcURIEcWARErMUfFeWjrpK/Fpp6EwISWj19L/A/ORryS4GmuwgNM5JsJ2TknEocNRCm9kCt5OujA/b5E45TWwvLnlTijUMQhzEI5Cutzl8VgrEbXBtr2vA7iAIjEmwjFCrcXin1Fj1gYvnykAgY9pz/C1Sjoy6+K3rOrcb4QlYZXdrdr9pkn4JSosba2OlzA0uDxQZAR2mf45ihbeS8DiVsVG8oOYNATAzWKe5JkCrvJ2IWQKm8BMWoiBHacB8J1jgFvSCg15JCDbpASovv7GSKR0tGdh9jG0cgwJjIYIaPp/doIDoi1gAilEBSiM1qd+mklKITiBQYmhlN+n4RK6/30lhj009P7EgUhsPk+UAVDYRBHnr3/AAgqG5hE9PSB27l/GirQp1Bu6DN5MNGHyDGeOcVenZURje3isMov0vMRyNx4U3OHc2R2uhOyuf5fRtPf1nRaqK62YXB/u8DPfSd1LNjKaki9szEi99Omu0zXE6KptiGe/wDSjCzWvYljrNdi+EG3hbTsR+YlNi+C31Zi32EDOcIdvqXLkjW46fMc5gqAmwjtajkNhp6SqxtW8CuxDSBV3kypqZFrLrAaEcpxsR5RAepHWSVe2sjKY+o+D+MBTvb0MaR9YdUaeUjDvAskU9IInCVL/nBAsxFrECOLAdAjdVh1jgkavUAgQsWfCel/uZCJsLfP6RzEvc27faNFYDV4BveOkC/paNsdD6wElp0vlDmoVVWjWa1QABWO1Qf/AG7jruOtuYmBWgegEdbayvx5UqbaTA8q8frPVp0HcsjhgGP8YIUkDN126zoS8MRl8RZvVj+AtA57xl/EQsp/3Vm2B9Z0rF8DQiwQD0EkUuBoqgZRA5X+4EbiQnwpL5bTqmO4StjZRKChwi9W9oHPa1EqbEQ0N50TjPLYcXAmJx3CnpE9oEMNaPJUuJFOm8SDYwJb1NIwT2gLdY2YE/DaAH1hQ8N/D7wQLxI4BELHAIDb1ADYyr4hWta3WWtVOsqOKnb3gQ07n+zA9XWMs8SbwFtUvFE6QqVPqYbwENCHaBoaDrAtOBsRiKTLurqfa4v9rzt+G2nKOTeHlnzkbbTqmE2HlpAkineLddLQUzHWS8Cur0bgyuwOGGY+svay2Eg0EAJ9YD1TCgjacd5w4mKtZkQ+BCVuP52GhPoDoPmb/nzmH93o/TQ/4tUEAjdU2ZvI62Hmb9JyILARl0jRWSGjbLAZhgwyIRgWGE1XSFD4YdTBAvliwYhYbQCqtoZR4/xN6CWzsToJEr0TfQFi2gtqb9gIFUiRwKJa4bgWJqaLSPuQBHq/K2IRbsFv2Gb8bQKRniWN5IxHD6qDMyMB3sSPkRLYVst7i/8AT1+YEQi80XCuWnqIH2BOnmJQ4OmXdV7n7TseECpTRRpZR+ECJwLBCkoFrW37maXCuCJlcfjguxj2C4wqgawNchkvQTOYTjCEi7AW1N5bJXVxcMCPIwEY3FL3kC7m7WygC5LaaDfSWlPDre+kqueMWKGCrMNC6/TXvd/CbegLH2gcc4txBsRWaqxvmPhH9KD+FR20+5MhwWhPATEmKMTASwiCI6RG2gScCRe3ca+2sEjU2sYIGqES7Q7xD7QGWM1PJHDPqVy7C601vbpna4H2zfImVz2I+06tylw04bDDP/G5zv5MensoA9oD+I4lSpMq2ClmyILEl3/pUfrpInFsfVRgKmDxGRlBDqhZRffNbRfmM4rhD1aiVSSPpF2pgHQMzE527m1gB6730oMfzbj1ZqVRs6WtlKqtgNLrYCx8jAe5m4iEU0kVXLISGUq6qSLhSV6+Uo35UoFFcYpblFLI6AsrFQWW4bWxuNO0bw2KWoTkLltfDrfqdgInF4OrVCmnVyAZur63tbYevzAYHBVV7Uqnis5L5CqgIoZbAm+Ym4hVxiSLPXZ1HQjbpcfJl3hqJCKrEsQoBOupA1NzIPEWCqQSASNPwvaBU4OqibEN6S3TmRUAuh8vEP0lDhcQEsNz5Mv6xjHAtlt09+kDS1ua0ZcpRhfs4B9P4doxieLls70h9HLYkByVY9AB3PT3mYWi17n842pIJvA7ZydxRq9BXc3YaHz85lf2o8VzvTw4OiD6j/5mBCD1C5j/AKxLXlDELQwJqvoFDs3oOnr095zXH4xq1R6rfxOxY+V9lHkBYe0BiJMVEwCIhGGxggIMS4i2EReA2RBDYQQNSDCbWEDCJgT+V6avi6aspZQWbQEgFUYrm7eID3tOtJTJtm0A1t+szHIaUxhy+gbO2c+elr+xE0FWuW0T5ECDxXjtGk4pvURDlzWYgEgmwsOt7H4mdHEKFUFqoKEMVOdSuoJGhO40l8/LtIuarqGewGdtSANst9BudpQ8y8ODplQ3I1v2gZnjnCjSb61I6XupXofzGpmdHEaysRnYanQaD0Ev6T1aC2ZSyHde3mvb0lfxevh2CZb5r6+Eiw8//UBeD4hUXK7M75iQozCwt1N/Q+liddJG4kzt4mO/bTc3t3PufYQqOJVEzKDmzWu1rrTXxEA9SxZB/pts0r8Timdix76DovkIBVEtsQdAdCeoBI17Xt7RoVGH8x+Y8mJYC3TsRcde/rDqU9Myg2Fgb2sTa5tb+94DBrt/UfkxKtJCEAbDWRYGgxPGWbDU8ODpcu/nZjkH5+wlVG0EXAVeF1hQQCY6w4loqAGjLiPtGmgNXgjow7nZSfaCBoQY07kGLBjdcwNt+z5UdawY+IMhyk6ZbGzW9c3wJsKuLRLagTlnLOL+liaZLZVdwrdiG8IB9yvxOj4nBozEi1oFBzjzBiFW1AK1zY2Vmb2tpMFW4njdHYuArXHhCqN91tr73nR8VURP4mUepEz3E8VSqqUR0zHYAgk+kCqwXNav4MQi2P8AOoOnqup+D7RGK4RSbxq6shvqpBy/oJV4zAimbsoPcSfwJaFZvpjDgm1yxawAgUWIULdQ2YBrXGxFunfWRw5FwCbHebni/LpKlaWHRW0IYObi3qNZi8Th2RsrqVYGxB094CCxIA6AWHyT+Zk3JlUqd7K1tdAA5Pl1EZVFBuWBsdMt2J13ANgPfy0j+H8RYKNStzubDQHU9Tr7E99AgMdIhBJeNwxQC43F/vaRqUB4Q4UF4AgJhXhQAd4sRF4tYDioWIAFyZr+CcolgHqDztJfIvLhP+PUXT+QH8ZvnpgC1oGMr8KRBYCCXfEKUOBzWIcXihBaBAxTEW6eY39Z0TlLiLYil42u6eB79dLq3uPuDOfY0X1l3+z2s37y6jZqZJHmrLY/8m+YCuccG2a7G/Ya2HpeZoL4LH+VvsR+oM6RzPhS6WC6zA42lkLKdRdc1twCGsfm3xAi4zFNYIWJsoGup22vHeXMe1GspUA5rIQexI1B6GVjtcxVDMGUruCCvrfT7wO1UagIFxYmHieE0qy2dFcjbMoNvMXkPgRaqiu65DaxXsw3t5S+A0AtqPwgc547ywgvkUJ6bSo5foGjVYOu4sO2/wD+Tp3FcGXW40ImSdPFZ1swgUXNNAAow2Kkfe8zNPebPmGkXRSP5bzHVksYDkIwlMOALwjDvCgFmtNbyVy5+8P9Sp/8SH/e3b0HX47zJGdT/ZtjA2HCdUZl9icwP/L7QNrRphQABYdIKixQMJzAqMYsEexgggclUw2iFMFW9tIDOJS+kk8oYv6WMRujNkb0cWH/ACyxtEsNdSZBclamYaEZWB7EG4PzA6xxp2A0E5xzCuu+uhPnrt+E3tHFfvFJH2uuvkw0I+QZhuaTZ2TtkP2P6wMwRrJmDqhHpsdlYE+l9ftIyDxSRQpB3RSbBnVSewYgE/eB2Dg1cOAy2ZCAQRt63l0iyk4DhEoIKaHw7gdu9z1vvLtYCKqH2MrMXgQd195eIt45VpAi1oHPeMYTKhNtpguJU/5h3naMbw7OrKRoZz3jvAshNuvToYGKVo4GgxFAo1j7RkGA9eFeIzQwYBzUch8S+lXyE+GoLf6l1X5GYfEy94pHKkMDYgggjcEagwPQdGrcXjjmZvlniorUUfqRZh2YaEfM0INxAiVxDiq4ggceWKBhQXgOWvIWOQXvf9ZJeplFzKetXLE3gdF5IrZ6BB6Ow/A/nM/zxh8tbNp4lW3tofw/CWX7Pn/w6g/6/wDxET+0Kn4abdi4+Qp/8YGGIsQe4inEn8Yw9jcDTp6dJXq1xA1fLHNLUyFrEsnRjcsvr/UPv6zomA4vRq6I6MRvlYEj1HScSpNa+lxDpYh1bOhZT0ZSQR7iB3tKlj3EsFqKwvOPcN57qp4aqhwNMwIVvcbH7TbcC5no4jRCVYC5VrBrd7X1HmIGnZhKPjWFWotrayUcQTvGKr3gc74zwU639j2mRr4dkNmE7Ji8MGGsy3F+DBgdIHPod5NxnD2U6DSQYB3ghQQNbyHxPJUakTo/iX/MN/kf9s6vh6lwJwLDVyjq67qwYexvadn4LjhURWU6MoI94FtVMEbZrwQOPwQQQIvEdvaVsEEDb/s+/gqf5x/2xXPrkmmt9Lubf7R+cEECo4qgCLpsi/gJnl6+ogggP0evtE1tCPX84cEBirHKNRlGZSVYG4IJBB8iIIIHX+BYl6mFpu5uxXU2AJ+JIXeCCA6sh4pB2gggZzjNBd7CYviFMam2sEECuggggCdG5BqH6JF9nIHkPCbfJPzBBA23SCCC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21" y="360000"/>
            <a:ext cx="9168400" cy="61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etrás del Instante on Twitter: &quot;&quot;Yo buscaba de forma inconsciente y  prácticamente frenética algo a lo que pertenecer, que justificase mi lugar  en el mundo, de alguna forma quería ser útil, qu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Maysun Visual Journal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Maysun Visual Journal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oHCBUVFRgVFRUYGBgZGBgYGBgYGBgaGBgYGhgZGRoYGBgcIS4lHB4rIRkYJjgmKy8xNTU1GiQ7QDs0Py40NTEBDAwMBgYGEAYGEDEdFh0xMTExMTExMTExMTExMTExMTExMTExMTExMTExMTExMTExMTExMTExMTExMTExMTExMf/AABEIARMAtwMBIgACEQEDEQH/xAAcAAAABwEBAAAAAAAAAAAAAAAAAQIDBAUGBwj/xAA8EAACAQIEBAUCAwYFBAMAAAABAgADEQQSITEFBkFRImFxgZETobHB0QcUMkJS8CNygpKiYrLC4TPS8f/EABQBAQAAAAAAAAAAAAAAAAAAAAD/xAAUEQEAAAAAAAAAAAAAAAAAAAAA/9oADAMBAAIRAxEAPwDlYEVAIcArQWhw4CbQRVoICbQQ4REArRNouCAi0K0cywiICLQQzCEArQWirQrQCtCioICYUVBATBaHBATaCHBAkCKAgAhiAVododoLQCtBDtARASRExTXiSIBMInaIetbb9Yy7k7mBIVjFi/YxhHt5WjgxUAO4BsYA4gIZtvykaohECVvDtIa1CJKpVAYB2hERy0K0Bu0FooiERATBDtBaAmCKggSBDEIRQEAARUAEMwEiJdwO59IA1+th97SLVqDoPmAb4rso9TrIz1S25hNDpUWchVFydhAQATH/AKJGpm85e5TC081QeM627eUnVuV6bDaBzEgw7Xm7r8sKtyAD5f2JT8Q4MFF1+IGbUka3klK4OjQq9Owv7GRWMB6ug3H4xhWsdI5T19e3/qBl9/xgSqL5hHbSBSfKfKT0aAREK0cywiIDZETaOEQiIDdoIu0EB4CKAgAigIBQE+RiobNYawG3S+gkWog17D8Y79a+0j1XvcDYQIpNzNzyFwgNeswvYlU9RufymHTcTsvJGFy4akP+gMfVvF+cC5pUI82FllQpADaOMggZvF4XTaZvH4O47H++nWbbEjpaUOPpXMDlfFaWRypFryoebLmfBXBYDVdfUdZjXgN3jgc940YBAeJkjC1raGQw0UGgXAhESJh8T0MlhrwEkQiI5EkQGyIIsiFAeAigIAIYEA7SDWfMfISXiDZZFRO0Bh2sLxlXsD5xyr1/KMdIAU6zunKx/wABLf0Jb/aJwpTrOscuUq/7pTqCsE8AyqVuLDS5Pc2vA6GkUxnN25gxoNg6MOhy5b+neavgnE3qL4wA3lsfMQLGuBM9xPHUUvndV9Tr8RzmfiBpoTex2BnMUoviXJz2Uau7agDsB1Y9BAtcfjzXJFFCR/U2izJcS4c9M3IFvLYTQcUd8LZDRdCersNTlVxYAkDwspt5j0lfV4k7rkdN9mEDOwSQ9HWMMNYBRSwxTNr9oqhvAMXkrD4kjQ7Rpkynbf4i0UHeBPBB2+0FpESmVN1PseskpVB8j2MA7QRYggKEMCACLUQG2S5jNdQATa3pJVpDxja2gQjGnMeaBE129zAjETbYDEYiphMPSS6rmIeoOiq7Da3QWmQakWNhOv8AJ2FU4WnlWylQ1vM6n73gZXjnA2+qBhizqSpz/UN/4bMHBtrm1v7TbcBpMijSwHe1zprt56yxXh69ZJFEKIGC/aJXYhV6E/hKHl0EFcrWysHy2Buw2JB3A6djruARec/pYp6kyl4C651+IFxzBhP3lxUcLmAy3C2JA2vY6yro8KYMXfYCwH9+02iUNL7ys4mVUG0Dn/FqYD7Sqy6y24tUuxlWrC4gLQEKT0NwI1QIsbyTXqAJa4uegkFDYwJiPcZYTJYxKW6x4KIDuHfSxi6tHqI2iW2k9FBECGtW2/zBF1ad9L27QQJIEcURIEcWARErMUfFeWjrpK/Fpp6EwISWj19L/A/ORryS4GmuwgNM5JsJ2TknEocNRCm9kCt5OujA/b5E45TWwvLnlTijUMQhzEI5Cutzl8VgrEbXBtr2vA7iAIjEmwjFCrcXin1Fj1gYvnykAgY9pz/C1Sjoy6+K3rOrcb4QlYZXdrdr9pkn4JSosba2OlzA0uDxQZAR2mf45ihbeS8DiVsVG8oOYNATAzWKe5JkCrvJ2IWQKm8BMWoiBHacB8J1jgFvSCg15JCDbpASovv7GSKR0tGdh9jG0cgwJjIYIaPp/doIDoi1gAilEBSiM1qd+mklKITiBQYmhlN+n4RK6/30lhj009P7EgUhsPk+UAVDYRBHnr3/AAgqG5hE9PSB27l/GirQp1Bu6DN5MNGHyDGeOcVenZURje3isMov0vMRyNx4U3OHc2R2uhOyuf5fRtPf1nRaqK62YXB/u8DPfSd1LNjKaki9szEi99Omu0zXE6KptiGe/wDSjCzWvYljrNdi+EG3hbTsR+YlNi+C31Zi32EDOcIdvqXLkjW46fMc5gqAmwjtajkNhp6SqxtW8CuxDSBV3kypqZFrLrAaEcpxsR5RAepHWSVe2sjKY+o+D+MBTvb0MaR9YdUaeUjDvAskU9IInCVL/nBAsxFrECOLAdAjdVh1jgkavUAgQsWfCel/uZCJsLfP6RzEvc27faNFYDV4BveOkC/paNsdD6wElp0vlDmoVVWjWa1QABWO1Qf/AG7jruOtuYmBWgegEdbayvx5UqbaTA8q8frPVp0HcsjhgGP8YIUkDN126zoS8MRl8RZvVj+AtA57xl/EQsp/3Vm2B9Z0rF8DQiwQD0EkUuBoqgZRA5X+4EbiQnwpL5bTqmO4StjZRKChwi9W9oHPa1EqbEQ0N50TjPLYcXAmJx3CnpE9oEMNaPJUuJFOm8SDYwJb1NIwT2gLdY2YE/DaAH1hQ8N/D7wQLxI4BELHAIDb1ADYyr4hWta3WWtVOsqOKnb3gQ07n+zA9XWMs8SbwFtUvFE6QqVPqYbwENCHaBoaDrAtOBsRiKTLurqfa4v9rzt+G2nKOTeHlnzkbbTqmE2HlpAkineLddLQUzHWS8Cur0bgyuwOGGY+svay2Eg0EAJ9YD1TCgjacd5w4mKtZkQ+BCVuP52GhPoDoPmb/nzmH93o/TQ/4tUEAjdU2ZvI62Hmb9JyILARl0jRWSGjbLAZhgwyIRgWGE1XSFD4YdTBAvliwYhYbQCqtoZR4/xN6CWzsToJEr0TfQFi2gtqb9gIFUiRwKJa4bgWJqaLSPuQBHq/K2IRbsFv2Gb8bQKRniWN5IxHD6qDMyMB3sSPkRLYVst7i/8AT1+YEQi80XCuWnqIH2BOnmJQ4OmXdV7n7TseECpTRRpZR+ECJwLBCkoFrW37maXCuCJlcfjguxj2C4wqgawNchkvQTOYTjCEi7AW1N5bJXVxcMCPIwEY3FL3kC7m7WygC5LaaDfSWlPDre+kqueMWKGCrMNC6/TXvd/CbegLH2gcc4txBsRWaqxvmPhH9KD+FR20+5MhwWhPATEmKMTASwiCI6RG2gScCRe3ca+2sEjU2sYIGqES7Q7xD7QGWM1PJHDPqVy7C601vbpna4H2zfImVz2I+06tylw04bDDP/G5zv5MensoA9oD+I4lSpMq2ClmyILEl3/pUfrpInFsfVRgKmDxGRlBDqhZRffNbRfmM4rhD1aiVSSPpF2pgHQMzE527m1gB6730oMfzbj1ZqVRs6WtlKqtgNLrYCx8jAe5m4iEU0kVXLISGUq6qSLhSV6+Uo35UoFFcYpblFLI6AsrFQWW4bWxuNO0bw2KWoTkLltfDrfqdgInF4OrVCmnVyAZur63tbYevzAYHBVV7Uqnis5L5CqgIoZbAm+Ym4hVxiSLPXZ1HQjbpcfJl3hqJCKrEsQoBOupA1NzIPEWCqQSASNPwvaBU4OqibEN6S3TmRUAuh8vEP0lDhcQEsNz5Mv6xjHAtlt09+kDS1ua0ZcpRhfs4B9P4doxieLls70h9HLYkByVY9AB3PT3mYWi17n842pIJvA7ZydxRq9BXc3YaHz85lf2o8VzvTw4OiD6j/5mBCD1C5j/AKxLXlDELQwJqvoFDs3oOnr095zXH4xq1R6rfxOxY+V9lHkBYe0BiJMVEwCIhGGxggIMS4i2EReA2RBDYQQNSDCbWEDCJgT+V6avi6aspZQWbQEgFUYrm7eID3tOtJTJtm0A1t+szHIaUxhy+gbO2c+elr+xE0FWuW0T5ECDxXjtGk4pvURDlzWYgEgmwsOt7H4mdHEKFUFqoKEMVOdSuoJGhO40l8/LtIuarqGewGdtSANst9BudpQ8y8ODplQ3I1v2gZnjnCjSb61I6XupXofzGpmdHEaysRnYanQaD0Ev6T1aC2ZSyHde3mvb0lfxevh2CZb5r6+Eiw8//UBeD4hUXK7M75iQozCwt1N/Q+liddJG4kzt4mO/bTc3t3PufYQqOJVEzKDmzWu1rrTXxEA9SxZB/pts0r8Timdix76DovkIBVEtsQdAdCeoBI17Xt7RoVGH8x+Y8mJYC3TsRcde/rDqU9Myg2Fgb2sTa5tb+94DBrt/UfkxKtJCEAbDWRYGgxPGWbDU8ODpcu/nZjkH5+wlVG0EXAVeF1hQQCY6w4loqAGjLiPtGmgNXgjow7nZSfaCBoQY07kGLBjdcwNt+z5UdawY+IMhyk6ZbGzW9c3wJsKuLRLagTlnLOL+liaZLZVdwrdiG8IB9yvxOj4nBozEi1oFBzjzBiFW1AK1zY2Vmb2tpMFW4njdHYuArXHhCqN91tr73nR8VURP4mUepEz3E8VSqqUR0zHYAgk+kCqwXNav4MQi2P8AOoOnqup+D7RGK4RSbxq6shvqpBy/oJV4zAimbsoPcSfwJaFZvpjDgm1yxawAgUWIULdQ2YBrXGxFunfWRw5FwCbHebni/LpKlaWHRW0IYObi3qNZi8Th2RsrqVYGxB094CCxIA6AWHyT+Zk3JlUqd7K1tdAA5Pl1EZVFBuWBsdMt2J13ANgPfy0j+H8RYKNStzubDQHU9Tr7E99AgMdIhBJeNwxQC43F/vaRqUB4Q4UF4AgJhXhQAd4sRF4tYDioWIAFyZr+CcolgHqDztJfIvLhP+PUXT+QH8ZvnpgC1oGMr8KRBYCCXfEKUOBzWIcXihBaBAxTEW6eY39Z0TlLiLYil42u6eB79dLq3uPuDOfY0X1l3+z2s37y6jZqZJHmrLY/8m+YCuccG2a7G/Ya2HpeZoL4LH+VvsR+oM6RzPhS6WC6zA42lkLKdRdc1twCGsfm3xAi4zFNYIWJsoGup22vHeXMe1GspUA5rIQexI1B6GVjtcxVDMGUruCCvrfT7wO1UagIFxYmHieE0qy2dFcjbMoNvMXkPgRaqiu65DaxXsw3t5S+A0AtqPwgc547ywgvkUJ6bSo5foGjVYOu4sO2/wD+Tp3FcGXW40ImSdPFZ1swgUXNNAAow2Kkfe8zNPebPmGkXRSP5bzHVksYDkIwlMOALwjDvCgFmtNbyVy5+8P9Sp/8SH/e3b0HX47zJGdT/ZtjA2HCdUZl9icwP/L7QNrRphQABYdIKixQMJzAqMYsEexgggclUw2iFMFW9tIDOJS+kk8oYv6WMRujNkb0cWH/ACyxtEsNdSZBclamYaEZWB7EG4PzA6xxp2A0E5xzCuu+uhPnrt+E3tHFfvFJH2uuvkw0I+QZhuaTZ2TtkP2P6wMwRrJmDqhHpsdlYE+l9ftIyDxSRQpB3RSbBnVSewYgE/eB2Dg1cOAy2ZCAQRt63l0iyk4DhEoIKaHw7gdu9z1vvLtYCKqH2MrMXgQd195eIt45VpAi1oHPeMYTKhNtpguJU/5h3naMbw7OrKRoZz3jvAshNuvToYGKVo4GgxFAo1j7RkGA9eFeIzQwYBzUch8S+lXyE+GoLf6l1X5GYfEy94pHKkMDYgggjcEagwPQdGrcXjjmZvlniorUUfqRZh2YaEfM0INxAiVxDiq4ggceWKBhQXgOWvIWOQXvf9ZJeplFzKetXLE3gdF5IrZ6BB6Ow/A/nM/zxh8tbNp4lW3tofw/CWX7Pn/w6g/6/wDxET+0Kn4abdi4+Qp/8YGGIsQe4inEn8Yw9jcDTp6dJXq1xA1fLHNLUyFrEsnRjcsvr/UPv6zomA4vRq6I6MRvlYEj1HScSpNa+lxDpYh1bOhZT0ZSQR7iB3tKlj3EsFqKwvOPcN57qp4aqhwNMwIVvcbH7TbcC5no4jRCVYC5VrBrd7X1HmIGnZhKPjWFWotrayUcQTvGKr3gc74zwU639j2mRr4dkNmE7Ji8MGGsy3F+DBgdIHPod5NxnD2U6DSQYB3ghQQNbyHxPJUakTo/iX/MN/kf9s6vh6lwJwLDVyjq67qwYexvadn4LjhURWU6MoI94FtVMEbZrwQOPwQQQIvEdvaVsEEDb/s+/gqf5x/2xXPrkmmt9Lubf7R+cEECo4qgCLpsi/gJnl6+ogggP0evtE1tCPX84cEBirHKNRlGZSVYG4IJBB8iIIIHX+BYl6mFpu5uxXU2AJ+JIXeCCA6sh4pB2gggZzjNBd7CYviFMam2sEECuggggCdG5BqH6JF9nIHkPCbfJPzBBA23SCCC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21" y="437371"/>
            <a:ext cx="9168400" cy="60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etrás del Instante on Twitter: &quot;&quot;Yo buscaba de forma inconsciente y  prácticamente frenética algo a lo que pertenecer, que justificase mi lugar  en el mundo, de alguna forma quería ser útil, qu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Maysun Visual Journal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Maysun Visual Journal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oHCBUVFRgVFRUYGBgZGBgYGBgYGBgaGBgYGhgZGRoYGBgcIS4lHB4rIRkYJjgmKy8xNTU1GiQ7QDs0Py40NTEBDAwMBgYGEAYGEDEdFh0xMTExMTExMTExMTExMTExMTExMTExMTExMTExMTExMTExMTExMTExMTExMTExMTExMf/AABEIARMAtwMBIgACEQEDEQH/xAAcAAAABwEBAAAAAAAAAAAAAAAAAQIDBAUGBwj/xAA8EAACAQIEBAUCAwYFBAMAAAABAgADEQQSITEFBkFRImFxgZETobHB0QcUMkJS8CNygpKiYrLC4TPS8f/EABQBAQAAAAAAAAAAAAAAAAAAAAD/xAAUEQEAAAAAAAAAAAAAAAAAAAAA/9oADAMBAAIRAxEAPwDlYEVAIcArQWhw4CbQRVoICbQQ4REArRNouCAi0K0cywiICLQQzCEArQWirQrQCtCioICYUVBATBaHBATaCHBAkCKAgAhiAVododoLQCtBDtARASRExTXiSIBMInaIetbb9Yy7k7mBIVjFi/YxhHt5WjgxUAO4BsYA4gIZtvykaohECVvDtIa1CJKpVAYB2hERy0K0Bu0FooiERATBDtBaAmCKggSBDEIRQEAARUAEMwEiJdwO59IA1+th97SLVqDoPmAb4rso9TrIz1S25hNDpUWchVFydhAQATH/AKJGpm85e5TC081QeM627eUnVuV6bDaBzEgw7Xm7r8sKtyAD5f2JT8Q4MFF1+IGbUka3klK4OjQq9Owv7GRWMB6ug3H4xhWsdI5T19e3/qBl9/xgSqL5hHbSBSfKfKT0aAREK0cywiIDZETaOEQiIDdoIu0EB4CKAgAigIBQE+RiobNYawG3S+gkWog17D8Y79a+0j1XvcDYQIpNzNzyFwgNeswvYlU9RufymHTcTsvJGFy4akP+gMfVvF+cC5pUI82FllQpADaOMggZvF4XTaZvH4O47H++nWbbEjpaUOPpXMDlfFaWRypFryoebLmfBXBYDVdfUdZjXgN3jgc940YBAeJkjC1raGQw0UGgXAhESJh8T0MlhrwEkQiI5EkQGyIIsiFAeAigIAIYEA7SDWfMfISXiDZZFRO0Bh2sLxlXsD5xyr1/KMdIAU6zunKx/wABLf0Jb/aJwpTrOscuUq/7pTqCsE8AyqVuLDS5Pc2vA6GkUxnN25gxoNg6MOhy5b+neavgnE3qL4wA3lsfMQLGuBM9xPHUUvndV9Tr8RzmfiBpoTex2BnMUoviXJz2Uau7agDsB1Y9BAtcfjzXJFFCR/U2izJcS4c9M3IFvLYTQcUd8LZDRdCersNTlVxYAkDwspt5j0lfV4k7rkdN9mEDOwSQ9HWMMNYBRSwxTNr9oqhvAMXkrD4kjQ7Rpkynbf4i0UHeBPBB2+0FpESmVN1PseskpVB8j2MA7QRYggKEMCACLUQG2S5jNdQATa3pJVpDxja2gQjGnMeaBE129zAjETbYDEYiphMPSS6rmIeoOiq7Da3QWmQakWNhOv8AJ2FU4WnlWylQ1vM6n73gZXjnA2+qBhizqSpz/UN/4bMHBtrm1v7TbcBpMijSwHe1zprt56yxXh69ZJFEKIGC/aJXYhV6E/hKHl0EFcrWysHy2Buw2JB3A6djruARec/pYp6kyl4C651+IFxzBhP3lxUcLmAy3C2JA2vY6yro8KYMXfYCwH9+02iUNL7ys4mVUG0Dn/FqYD7Sqy6y24tUuxlWrC4gLQEKT0NwI1QIsbyTXqAJa4uegkFDYwJiPcZYTJYxKW6x4KIDuHfSxi6tHqI2iW2k9FBECGtW2/zBF1ad9L27QQJIEcURIEcWARErMUfFeWjrpK/Fpp6EwISWj19L/A/ORryS4GmuwgNM5JsJ2TknEocNRCm9kCt5OujA/b5E45TWwvLnlTijUMQhzEI5Cutzl8VgrEbXBtr2vA7iAIjEmwjFCrcXin1Fj1gYvnykAgY9pz/C1Sjoy6+K3rOrcb4QlYZXdrdr9pkn4JSosba2OlzA0uDxQZAR2mf45ihbeS8DiVsVG8oOYNATAzWKe5JkCrvJ2IWQKm8BMWoiBHacB8J1jgFvSCg15JCDbpASovv7GSKR0tGdh9jG0cgwJjIYIaPp/doIDoi1gAilEBSiM1qd+mklKITiBQYmhlN+n4RK6/30lhj009P7EgUhsPk+UAVDYRBHnr3/AAgqG5hE9PSB27l/GirQp1Bu6DN5MNGHyDGeOcVenZURje3isMov0vMRyNx4U3OHc2R2uhOyuf5fRtPf1nRaqK62YXB/u8DPfSd1LNjKaki9szEi99Omu0zXE6KptiGe/wDSjCzWvYljrNdi+EG3hbTsR+YlNi+C31Zi32EDOcIdvqXLkjW46fMc5gqAmwjtajkNhp6SqxtW8CuxDSBV3kypqZFrLrAaEcpxsR5RAepHWSVe2sjKY+o+D+MBTvb0MaR9YdUaeUjDvAskU9IInCVL/nBAsxFrECOLAdAjdVh1jgkavUAgQsWfCel/uZCJsLfP6RzEvc27faNFYDV4BveOkC/paNsdD6wElp0vlDmoVVWjWa1QABWO1Qf/AG7jruOtuYmBWgegEdbayvx5UqbaTA8q8frPVp0HcsjhgGP8YIUkDN126zoS8MRl8RZvVj+AtA57xl/EQsp/3Vm2B9Z0rF8DQiwQD0EkUuBoqgZRA5X+4EbiQnwpL5bTqmO4StjZRKChwi9W9oHPa1EqbEQ0N50TjPLYcXAmJx3CnpE9oEMNaPJUuJFOm8SDYwJb1NIwT2gLdY2YE/DaAH1hQ8N/D7wQLxI4BELHAIDb1ADYyr4hWta3WWtVOsqOKnb3gQ07n+zA9XWMs8SbwFtUvFE6QqVPqYbwENCHaBoaDrAtOBsRiKTLurqfa4v9rzt+G2nKOTeHlnzkbbTqmE2HlpAkineLddLQUzHWS8Cur0bgyuwOGGY+svay2Eg0EAJ9YD1TCgjacd5w4mKtZkQ+BCVuP52GhPoDoPmb/nzmH93o/TQ/4tUEAjdU2ZvI62Hmb9JyILARl0jRWSGjbLAZhgwyIRgWGE1XSFD4YdTBAvliwYhYbQCqtoZR4/xN6CWzsToJEr0TfQFi2gtqb9gIFUiRwKJa4bgWJqaLSPuQBHq/K2IRbsFv2Gb8bQKRniWN5IxHD6qDMyMB3sSPkRLYVst7i/8AT1+YEQi80XCuWnqIH2BOnmJQ4OmXdV7n7TseECpTRRpZR+ECJwLBCkoFrW37maXCuCJlcfjguxj2C4wqgawNchkvQTOYTjCEi7AW1N5bJXVxcMCPIwEY3FL3kC7m7WygC5LaaDfSWlPDre+kqueMWKGCrMNC6/TXvd/CbegLH2gcc4txBsRWaqxvmPhH9KD+FR20+5MhwWhPATEmKMTASwiCI6RG2gScCRe3ca+2sEjU2sYIGqES7Q7xD7QGWM1PJHDPqVy7C601vbpna4H2zfImVz2I+06tylw04bDDP/G5zv5MensoA9oD+I4lSpMq2ClmyILEl3/pUfrpInFsfVRgKmDxGRlBDqhZRffNbRfmM4rhD1aiVSSPpF2pgHQMzE527m1gB6730oMfzbj1ZqVRs6WtlKqtgNLrYCx8jAe5m4iEU0kVXLISGUq6qSLhSV6+Uo35UoFFcYpblFLI6AsrFQWW4bWxuNO0bw2KWoTkLltfDrfqdgInF4OrVCmnVyAZur63tbYevzAYHBVV7Uqnis5L5CqgIoZbAm+Ym4hVxiSLPXZ1HQjbpcfJl3hqJCKrEsQoBOupA1NzIPEWCqQSASNPwvaBU4OqibEN6S3TmRUAuh8vEP0lDhcQEsNz5Mv6xjHAtlt09+kDS1ua0ZcpRhfs4B9P4doxieLls70h9HLYkByVY9AB3PT3mYWi17n842pIJvA7ZydxRq9BXc3YaHz85lf2o8VzvTw4OiD6j/5mBCD1C5j/AKxLXlDELQwJqvoFDs3oOnr095zXH4xq1R6rfxOxY+V9lHkBYe0BiJMVEwCIhGGxggIMS4i2EReA2RBDYQQNSDCbWEDCJgT+V6avi6aspZQWbQEgFUYrm7eID3tOtJTJtm0A1t+szHIaUxhy+gbO2c+elr+xE0FWuW0T5ECDxXjtGk4pvURDlzWYgEgmwsOt7H4mdHEKFUFqoKEMVOdSuoJGhO40l8/LtIuarqGewGdtSANst9BudpQ8y8ODplQ3I1v2gZnjnCjSb61I6XupXofzGpmdHEaysRnYanQaD0Ev6T1aC2ZSyHde3mvb0lfxevh2CZb5r6+Eiw8//UBeD4hUXK7M75iQozCwt1N/Q+liddJG4kzt4mO/bTc3t3PufYQqOJVEzKDmzWu1rrTXxEA9SxZB/pts0r8Timdix76DovkIBVEtsQdAdCeoBI17Xt7RoVGH8x+Y8mJYC3TsRcde/rDqU9Myg2Fgb2sTa5tb+94DBrt/UfkxKtJCEAbDWRYGgxPGWbDU8ODpcu/nZjkH5+wlVG0EXAVeF1hQQCY6w4loqAGjLiPtGmgNXgjow7nZSfaCBoQY07kGLBjdcwNt+z5UdawY+IMhyk6ZbGzW9c3wJsKuLRLagTlnLOL+liaZLZVdwrdiG8IB9yvxOj4nBozEi1oFBzjzBiFW1AK1zY2Vmb2tpMFW4njdHYuArXHhCqN91tr73nR8VURP4mUepEz3E8VSqqUR0zHYAgk+kCqwXNav4MQi2P8AOoOnqup+D7RGK4RSbxq6shvqpBy/oJV4zAimbsoPcSfwJaFZvpjDgm1yxawAgUWIULdQ2YBrXGxFunfWRw5FwCbHebni/LpKlaWHRW0IYObi3qNZi8Th2RsrqVYGxB094CCxIA6AWHyT+Zk3JlUqd7K1tdAA5Pl1EZVFBuWBsdMt2J13ANgPfy0j+H8RYKNStzubDQHU9Tr7E99AgMdIhBJeNwxQC43F/vaRqUB4Q4UF4AgJhXhQAd4sRF4tYDioWIAFyZr+CcolgHqDztJfIvLhP+PUXT+QH8ZvnpgC1oGMr8KRBYCCXfEKUOBzWIcXihBaBAxTEW6eY39Z0TlLiLYil42u6eB79dLq3uPuDOfY0X1l3+z2s37y6jZqZJHmrLY/8m+YCuccG2a7G/Ya2HpeZoL4LH+VvsR+oM6RzPhS6WC6zA42lkLKdRdc1twCGsfm3xAi4zFNYIWJsoGup22vHeXMe1GspUA5rIQexI1B6GVjtcxVDMGUruCCvrfT7wO1UagIFxYmHieE0qy2dFcjbMoNvMXkPgRaqiu65DaxXsw3t5S+A0AtqPwgc547ywgvkUJ6bSo5foGjVYOu4sO2/wD+Tp3FcGXW40ImSdPFZ1swgUXNNAAow2Kkfe8zNPebPmGkXRSP5bzHVksYDkIwlMOALwjDvCgFmtNbyVy5+8P9Sp/8SH/e3b0HX47zJGdT/ZtjA2HCdUZl9icwP/L7QNrRphQABYdIKixQMJzAqMYsEexgggclUw2iFMFW9tIDOJS+kk8oYv6WMRujNkb0cWH/ACyxtEsNdSZBclamYaEZWB7EG4PzA6xxp2A0E5xzCuu+uhPnrt+E3tHFfvFJH2uuvkw0I+QZhuaTZ2TtkP2P6wMwRrJmDqhHpsdlYE+l9ftIyDxSRQpB3RSbBnVSewYgE/eB2Dg1cOAy2ZCAQRt63l0iyk4DhEoIKaHw7gdu9z1vvLtYCKqH2MrMXgQd195eIt45VpAi1oHPeMYTKhNtpguJU/5h3naMbw7OrKRoZz3jvAshNuvToYGKVo4GgxFAo1j7RkGA9eFeIzQwYBzUch8S+lXyE+GoLf6l1X5GYfEy94pHKkMDYgggjcEagwPQdGrcXjjmZvlniorUUfqRZh2YaEfM0INxAiVxDiq4ggceWKBhQXgOWvIWOQXvf9ZJeplFzKetXLE3gdF5IrZ6BB6Ow/A/nM/zxh8tbNp4lW3tofw/CWX7Pn/w6g/6/wDxET+0Kn4abdi4+Qp/8YGGIsQe4inEn8Yw9jcDTp6dJXq1xA1fLHNLUyFrEsnRjcsvr/UPv6zomA4vRq6I6MRvlYEj1HScSpNa+lxDpYh1bOhZT0ZSQR7iB3tKlj3EsFqKwvOPcN57qp4aqhwNMwIVvcbH7TbcC5no4jRCVYC5VrBrd7X1HmIGnZhKPjWFWotrayUcQTvGKr3gc74zwU639j2mRr4dkNmE7Ji8MGGsy3F+DBgdIHPod5NxnD2U6DSQYB3ghQQNbyHxPJUakTo/iX/MN/kf9s6vh6lwJwLDVyjq67qwYexvadn4LjhURWU6MoI94FtVMEbZrwQOPwQQQIvEdvaVsEEDb/s+/gqf5x/2xXPrkmmt9Lubf7R+cEECo4qgCLpsi/gJnl6+ogggP0evtE1tCPX84cEBirHKNRlGZSVYG4IJBB8iIIIHX+BYl6mFpu5uxXU2AJ+JIXeCCA6sh4pB2gggZzjNBd7CYviFMam2sEECuggggCdG5BqH6JF9nIHkPCbfJPzBBA23SCCC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30" y="437371"/>
            <a:ext cx="8942982" cy="60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etrás del Instante on Twitter: &quot;&quot;Yo buscaba de forma inconsciente y  prácticamente frenética algo a lo que pertenecer, que justificase mi lugar  en el mundo, de alguna forma quería ser útil, qu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Maysun Visual Journal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Maysun Visual Journal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oHCBUVFRgVFRUYGBgZGBgYGBgYGBgaGBgYGhgZGRoYGBgcIS4lHB4rIRkYJjgmKy8xNTU1GiQ7QDs0Py40NTEBDAwMBgYGEAYGEDEdFh0xMTExMTExMTExMTExMTExMTExMTExMTExMTExMTExMTExMTExMTExMTExMTExMTExMf/AABEIARMAtwMBIgACEQEDEQH/xAAcAAAABwEBAAAAAAAAAAAAAAAAAQIDBAUGBwj/xAA8EAACAQIEBAUCAwYFBAMAAAABAgADEQQSITEFBkFRImFxgZETobHB0QcUMkJS8CNygpKiYrLC4TPS8f/EABQBAQAAAAAAAAAAAAAAAAAAAAD/xAAUEQEAAAAAAAAAAAAAAAAAAAAA/9oADAMBAAIRAxEAPwDlYEVAIcArQWhw4CbQRVoICbQQ4REArRNouCAi0K0cywiICLQQzCEArQWirQrQCtCioICYUVBATBaHBATaCHBAkCKAgAhiAVododoLQCtBDtARASRExTXiSIBMInaIetbb9Yy7k7mBIVjFi/YxhHt5WjgxUAO4BsYA4gIZtvykaohECVvDtIa1CJKpVAYB2hERy0K0Bu0FooiERATBDtBaAmCKggSBDEIRQEAARUAEMwEiJdwO59IA1+th97SLVqDoPmAb4rso9TrIz1S25hNDpUWchVFydhAQATH/AKJGpm85e5TC081QeM627eUnVuV6bDaBzEgw7Xm7r8sKtyAD5f2JT8Q4MFF1+IGbUka3klK4OjQq9Owv7GRWMB6ug3H4xhWsdI5T19e3/qBl9/xgSqL5hHbSBSfKfKT0aAREK0cywiIDZETaOEQiIDdoIu0EB4CKAgAigIBQE+RiobNYawG3S+gkWog17D8Y79a+0j1XvcDYQIpNzNzyFwgNeswvYlU9RufymHTcTsvJGFy4akP+gMfVvF+cC5pUI82FllQpADaOMggZvF4XTaZvH4O47H++nWbbEjpaUOPpXMDlfFaWRypFryoebLmfBXBYDVdfUdZjXgN3jgc940YBAeJkjC1raGQw0UGgXAhESJh8T0MlhrwEkQiI5EkQGyIIsiFAeAigIAIYEA7SDWfMfISXiDZZFRO0Bh2sLxlXsD5xyr1/KMdIAU6zunKx/wABLf0Jb/aJwpTrOscuUq/7pTqCsE8AyqVuLDS5Pc2vA6GkUxnN25gxoNg6MOhy5b+neavgnE3qL4wA3lsfMQLGuBM9xPHUUvndV9Tr8RzmfiBpoTex2BnMUoviXJz2Uau7agDsB1Y9BAtcfjzXJFFCR/U2izJcS4c9M3IFvLYTQcUd8LZDRdCersNTlVxYAkDwspt5j0lfV4k7rkdN9mEDOwSQ9HWMMNYBRSwxTNr9oqhvAMXkrD4kjQ7Rpkynbf4i0UHeBPBB2+0FpESmVN1PseskpVB8j2MA7QRYggKEMCACLUQG2S5jNdQATa3pJVpDxja2gQjGnMeaBE129zAjETbYDEYiphMPSS6rmIeoOiq7Da3QWmQakWNhOv8AJ2FU4WnlWylQ1vM6n73gZXjnA2+qBhizqSpz/UN/4bMHBtrm1v7TbcBpMijSwHe1zprt56yxXh69ZJFEKIGC/aJXYhV6E/hKHl0EFcrWysHy2Buw2JB3A6djruARec/pYp6kyl4C651+IFxzBhP3lxUcLmAy3C2JA2vY6yro8KYMXfYCwH9+02iUNL7ys4mVUG0Dn/FqYD7Sqy6y24tUuxlWrC4gLQEKT0NwI1QIsbyTXqAJa4uegkFDYwJiPcZYTJYxKW6x4KIDuHfSxi6tHqI2iW2k9FBECGtW2/zBF1ad9L27QQJIEcURIEcWARErMUfFeWjrpK/Fpp6EwISWj19L/A/ORryS4GmuwgNM5JsJ2TknEocNRCm9kCt5OujA/b5E45TWwvLnlTijUMQhzEI5Cutzl8VgrEbXBtr2vA7iAIjEmwjFCrcXin1Fj1gYvnykAgY9pz/C1Sjoy6+K3rOrcb4QlYZXdrdr9pkn4JSosba2OlzA0uDxQZAR2mf45ihbeS8DiVsVG8oOYNATAzWKe5JkCrvJ2IWQKm8BMWoiBHacB8J1jgFvSCg15JCDbpASovv7GSKR0tGdh9jG0cgwJjIYIaPp/doIDoi1gAilEBSiM1qd+mklKITiBQYmhlN+n4RK6/30lhj009P7EgUhsPk+UAVDYRBHnr3/AAgqG5hE9PSB27l/GirQp1Bu6DN5MNGHyDGeOcVenZURje3isMov0vMRyNx4U3OHc2R2uhOyuf5fRtPf1nRaqK62YXB/u8DPfSd1LNjKaki9szEi99Omu0zXE6KptiGe/wDSjCzWvYljrNdi+EG3hbTsR+YlNi+C31Zi32EDOcIdvqXLkjW46fMc5gqAmwjtajkNhp6SqxtW8CuxDSBV3kypqZFrLrAaEcpxsR5RAepHWSVe2sjKY+o+D+MBTvb0MaR9YdUaeUjDvAskU9IInCVL/nBAsxFrECOLAdAjdVh1jgkavUAgQsWfCel/uZCJsLfP6RzEvc27faNFYDV4BveOkC/paNsdD6wElp0vlDmoVVWjWa1QABWO1Qf/AG7jruOtuYmBWgegEdbayvx5UqbaTA8q8frPVp0HcsjhgGP8YIUkDN126zoS8MRl8RZvVj+AtA57xl/EQsp/3Vm2B9Z0rF8DQiwQD0EkUuBoqgZRA5X+4EbiQnwpL5bTqmO4StjZRKChwi9W9oHPa1EqbEQ0N50TjPLYcXAmJx3CnpE9oEMNaPJUuJFOm8SDYwJb1NIwT2gLdY2YE/DaAH1hQ8N/D7wQLxI4BELHAIDb1ADYyr4hWta3WWtVOsqOKnb3gQ07n+zA9XWMs8SbwFtUvFE6QqVPqYbwENCHaBoaDrAtOBsRiKTLurqfa4v9rzt+G2nKOTeHlnzkbbTqmE2HlpAkineLddLQUzHWS8Cur0bgyuwOGGY+svay2Eg0EAJ9YD1TCgjacd5w4mKtZkQ+BCVuP52GhPoDoPmb/nzmH93o/TQ/4tUEAjdU2ZvI62Hmb9JyILARl0jRWSGjbLAZhgwyIRgWGE1XSFD4YdTBAvliwYhYbQCqtoZR4/xN6CWzsToJEr0TfQFi2gtqb9gIFUiRwKJa4bgWJqaLSPuQBHq/K2IRbsFv2Gb8bQKRniWN5IxHD6qDMyMB3sSPkRLYVst7i/8AT1+YEQi80XCuWnqIH2BOnmJQ4OmXdV7n7TseECpTRRpZR+ECJwLBCkoFrW37maXCuCJlcfjguxj2C4wqgawNchkvQTOYTjCEi7AW1N5bJXVxcMCPIwEY3FL3kC7m7WygC5LaaDfSWlPDre+kqueMWKGCrMNC6/TXvd/CbegLH2gcc4txBsRWaqxvmPhH9KD+FR20+5MhwWhPATEmKMTASwiCI6RG2gScCRe3ca+2sEjU2sYIGqES7Q7xD7QGWM1PJHDPqVy7C601vbpna4H2zfImVz2I+06tylw04bDDP/G5zv5MensoA9oD+I4lSpMq2ClmyILEl3/pUfrpInFsfVRgKmDxGRlBDqhZRffNbRfmM4rhD1aiVSSPpF2pgHQMzE527m1gB6730oMfzbj1ZqVRs6WtlKqtgNLrYCx8jAe5m4iEU0kVXLISGUq6qSLhSV6+Uo35UoFFcYpblFLI6AsrFQWW4bWxuNO0bw2KWoTkLltfDrfqdgInF4OrVCmnVyAZur63tbYevzAYHBVV7Uqnis5L5CqgIoZbAm+Ym4hVxiSLPXZ1HQjbpcfJl3hqJCKrEsQoBOupA1NzIPEWCqQSASNPwvaBU4OqibEN6S3TmRUAuh8vEP0lDhcQEsNz5Mv6xjHAtlt09+kDS1ua0ZcpRhfs4B9P4doxieLls70h9HLYkByVY9AB3PT3mYWi17n842pIJvA7ZydxRq9BXc3YaHz85lf2o8VzvTw4OiD6j/5mBCD1C5j/AKxLXlDELQwJqvoFDs3oOnr095zXH4xq1R6rfxOxY+V9lHkBYe0BiJMVEwCIhGGxggIMS4i2EReA2RBDYQQNSDCbWEDCJgT+V6avi6aspZQWbQEgFUYrm7eID3tOtJTJtm0A1t+szHIaUxhy+gbO2c+elr+xE0FWuW0T5ECDxXjtGk4pvURDlzWYgEgmwsOt7H4mdHEKFUFqoKEMVOdSuoJGhO40l8/LtIuarqGewGdtSANst9BudpQ8y8ODplQ3I1v2gZnjnCjSb61I6XupXofzGpmdHEaysRnYanQaD0Ev6T1aC2ZSyHde3mvb0lfxevh2CZb5r6+Eiw8//UBeD4hUXK7M75iQozCwt1N/Q+liddJG4kzt4mO/bTc3t3PufYQqOJVEzKDmzWu1rrTXxEA9SxZB/pts0r8Timdix76DovkIBVEtsQdAdCeoBI17Xt7RoVGH8x+Y8mJYC3TsRcde/rDqU9Myg2Fgb2sTa5tb+94DBrt/UfkxKtJCEAbDWRYGgxPGWbDU8ODpcu/nZjkH5+wlVG0EXAVeF1hQQCY6w4loqAGjLiPtGmgNXgjow7nZSfaCBoQY07kGLBjdcwNt+z5UdawY+IMhyk6ZbGzW9c3wJsKuLRLagTlnLOL+liaZLZVdwrdiG8IB9yvxOj4nBozEi1oFBzjzBiFW1AK1zY2Vmb2tpMFW4njdHYuArXHhCqN91tr73nR8VURP4mUepEz3E8VSqqUR0zHYAgk+kCqwXNav4MQi2P8AOoOnqup+D7RGK4RSbxq6shvqpBy/oJV4zAimbsoPcSfwJaFZvpjDgm1yxawAgUWIULdQ2YBrXGxFunfWRw5FwCbHebni/LpKlaWHRW0IYObi3qNZi8Th2RsrqVYGxB094CCxIA6AWHyT+Zk3JlUqd7K1tdAA5Pl1EZVFBuWBsdMt2J13ANgPfy0j+H8RYKNStzubDQHU9Tr7E99AgMdIhBJeNwxQC43F/vaRqUB4Q4UF4AgJhXhQAd4sRF4tYDioWIAFyZr+CcolgHqDztJfIvLhP+PUXT+QH8ZvnpgC1oGMr8KRBYCCXfEKUOBzWIcXihBaBAxTEW6eY39Z0TlLiLYil42u6eB79dLq3uPuDOfY0X1l3+z2s37y6jZqZJHmrLY/8m+YCuccG2a7G/Ya2HpeZoL4LH+VvsR+oM6RzPhS6WC6zA42lkLKdRdc1twCGsfm3xAi4zFNYIWJsoGup22vHeXMe1GspUA5rIQexI1B6GVjtcxVDMGUruCCvrfT7wO1UagIFxYmHieE0qy2dFcjbMoNvMXkPgRaqiu65DaxXsw3t5S+A0AtqPwgc547ywgvkUJ6bSo5foGjVYOu4sO2/wD+Tp3FcGXW40ImSdPFZ1swgUXNNAAow2Kkfe8zNPebPmGkXRSP5bzHVksYDkIwlMOALwjDvCgFmtNbyVy5+8P9Sp/8SH/e3b0HX47zJGdT/ZtjA2HCdUZl9icwP/L7QNrRphQABYdIKixQMJzAqMYsEexgggclUw2iFMFW9tIDOJS+kk8oYv6WMRujNkb0cWH/ACyxtEsNdSZBclamYaEZWB7EG4PzA6xxp2A0E5xzCuu+uhPnrt+E3tHFfvFJH2uuvkw0I+QZhuaTZ2TtkP2P6wMwRrJmDqhHpsdlYE+l9ftIyDxSRQpB3RSbBnVSewYgE/eB2Dg1cOAy2ZCAQRt63l0iyk4DhEoIKaHw7gdu9z1vvLtYCKqH2MrMXgQd195eIt45VpAi1oHPeMYTKhNtpguJU/5h3naMbw7OrKRoZz3jvAshNuvToYGKVo4GgxFAo1j7RkGA9eFeIzQwYBzUch8S+lXyE+GoLf6l1X5GYfEy94pHKkMDYgggjcEagwPQdGrcXjjmZvlniorUUfqRZh2YaEfM0INxAiVxDiq4ggceWKBhQXgOWvIWOQXvf9ZJeplFzKetXLE3gdF5IrZ6BB6Ow/A/nM/zxh8tbNp4lW3tofw/CWX7Pn/w6g/6/wDxET+0Kn4abdi4+Qp/8YGGIsQe4inEn8Yw9jcDTp6dJXq1xA1fLHNLUyFrEsnRjcsvr/UPv6zomA4vRq6I6MRvlYEj1HScSpNa+lxDpYh1bOhZT0ZSQR7iB3tKlj3EsFqKwvOPcN57qp4aqhwNMwIVvcbH7TbcC5no4jRCVYC5VrBrd7X1HmIGnZhKPjWFWotrayUcQTvGKr3gc74zwU639j2mRr4dkNmE7Ji8MGGsy3F+DBgdIHPod5NxnD2U6DSQYB3ghQQNbyHxPJUakTo/iX/MN/kf9s6vh6lwJwLDVyjq67qwYexvadn4LjhURWU6MoI94FtVMEbZrwQOPwQQQIvEdvaVsEEDb/s+/gqf5x/2xXPrkmmt9Lubf7R+cEECo4qgCLpsi/gJnl6+ogggP0evtE1tCPX84cEBirHKNRlGZSVYG4IJBB8iIIIHX+BYl6mFpu5uxXU2AJ+JIXeCCA6sh4pB2gggZzjNBd7CYviFMam2sEECuggggCdG5BqH6JF9nIHkPCbfJPzBBA23SCCC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30" y="538678"/>
            <a:ext cx="8942982" cy="58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</Words>
  <Application>Microsoft Office PowerPoint</Application>
  <PresentationFormat>Panorámica</PresentationFormat>
  <Paragraphs>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Abraham de la Rosa</cp:lastModifiedBy>
  <cp:revision>54</cp:revision>
  <dcterms:created xsi:type="dcterms:W3CDTF">2022-03-23T11:10:05Z</dcterms:created>
  <dcterms:modified xsi:type="dcterms:W3CDTF">2023-06-13T12:42:37Z</dcterms:modified>
</cp:coreProperties>
</file>