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8" r:id="rId6"/>
    <p:sldId id="260" r:id="rId7"/>
    <p:sldId id="262" r:id="rId8"/>
    <p:sldId id="261" r:id="rId9"/>
    <p:sldId id="258" r:id="rId10"/>
    <p:sldId id="259" r:id="rId11"/>
    <p:sldId id="265" r:id="rId12"/>
    <p:sldId id="266" r:id="rId13"/>
    <p:sldId id="269" r:id="rId14"/>
    <p:sldId id="263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90AE2-B99D-C5B4-FC84-FFABADBA1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A4498C-E02F-794E-3F02-FEE1B6948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742A1-4AD3-3DE0-0735-26EBF014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5E2954-316B-6713-B7CC-A08DDF32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F24553-E1AF-5DB0-9CA2-0AC25CA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E38CD-576A-EAD8-1CD2-1A172530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53829-A0D7-6AB7-5173-1CB9136B8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10C1CD-673C-26E5-F4DB-237ED480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969AA-509C-EBA6-E386-D5400889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15FC07-C47D-8DD8-9311-0053BB13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7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84A8E1-FA76-018E-0AD6-932ADFC8A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B93658-DE18-4E96-29C8-AD2757CFC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8826A-C251-E0F7-7770-DA0A68A9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4C79D-2738-D4DE-98E0-B0D8AFB9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1C6EA-E6C7-75EF-82A3-464FE4A8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18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D1FF9-5CE4-5F20-121E-AC274328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DCDA3-C1A0-A33B-40D0-0B6B13007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1875D-933A-B660-716F-311A9557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1CA80-D05F-AF17-A0D3-EAE8560F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7389B-51B8-1366-7DD2-2811684F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42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DEB15-CE36-BD4D-221B-DD49D0EB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F9194C-8414-467A-2F1C-7663B67E2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3AFBC5-B570-7BF1-BBC8-3613644F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804CC-525B-293D-87D6-55E3E513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8BF932-E4EB-23CB-9E1D-DAE15C02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2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3F273-6143-0DD5-CDFF-E0B5EAEB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EEFA75-5DA6-80B8-D45E-9A21F8AF2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4663A3-762D-EA28-B405-8D57151F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63390F-A161-E741-A42D-9F3B1820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975C0C-79F8-0B12-D666-21CD0DD8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95C034-BF6F-4F34-2DE9-A75EF0D2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6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75954-B96F-FD81-09B0-67D7E225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3F8098-D50B-7188-5425-D9F1A40EB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F20025-6B6A-5A8F-B54D-D1B8B487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DFCDB1-3422-6F7D-B4A9-D361F184C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4A2C75-3C71-9E19-862B-595781B2D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D53B0D-8065-DF9A-1A1A-36C94489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20421C-4117-CFDF-0AE7-BEABF367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2B7B58-E67E-B270-FC1D-28AB0184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00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6F60A-E7E4-1ECF-43BB-4B0DD3FC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3E4A46-FA32-B09B-8FB3-10CFD35A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87B71D-C062-FABB-01DD-1D98F9D1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588F67-2D65-1D42-0A0A-A979196F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46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1AC134-9837-ABA3-99CA-B1FB02AE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B6E5EB-C641-CEF5-39DE-78FDA52B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9FBB3-1A78-B379-271B-26CBC575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51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68410-F457-C043-90D2-90D0B987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F7E96-8626-510A-61DD-185DC1A0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A5FB19-14B3-B727-9BCA-48162A57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AD0A9A-EA91-DABA-A8B3-695FE86B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DAC61-645F-EC54-3079-521834CB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966C1B-0382-C020-970D-864C338E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03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8BA78-0015-B938-C9E7-EE0874EB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BF320C-EEC8-E670-6E46-3AE412FAF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E4FBE5-0D78-A6EB-EC00-3D98F2AB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F3BCFE-26DD-6363-25F0-C519F564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98F3FB-A32E-664B-5466-5AD1A719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6DA98D-2FDD-456C-C8EF-C167239B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00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672DC0-7CD8-5DEF-48AC-459333AC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A6046-F066-4572-5F00-2F97FD76A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E02D2-EDDB-A75F-CBC2-91BA9840E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97F0F-E54B-49B8-A7AE-606D1890EA24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1B73C1-D6CF-235B-160B-E410AE495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66272-8462-E112-C420-64E904CDD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E45B-6F4D-4800-AC31-5D519F879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56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479C9-EC29-4322-6D6F-D59204EC0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DAIDO MORIYAMA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FFFC72-558E-2F22-4144-BD343784D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58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F691AD-4B32-ABF8-E0F2-F5FC2D655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69" y="18874"/>
            <a:ext cx="5105662" cy="68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33E80C-BC2E-A7A1-3457-56CFB7DC6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19" y="425116"/>
            <a:ext cx="7765328" cy="57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64D919-08BE-FD6F-E209-54DC58FF0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4" y="536117"/>
            <a:ext cx="4507832" cy="62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6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D405B2-7E2D-CD0C-A5BB-9D384285C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08" y="0"/>
            <a:ext cx="9298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357F75-9AA7-A1A4-4027-6DEB577E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33" y="457047"/>
            <a:ext cx="8445934" cy="59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2228F3-3935-B976-90BD-2C904EE00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90575"/>
            <a:ext cx="76200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917CE9-A7A1-1B17-2576-983B25955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0" y="0"/>
            <a:ext cx="10015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0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DAB64B-CE9C-402B-639C-C5B9DC05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92" y="755512"/>
            <a:ext cx="8103016" cy="53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6A8E67-2E08-A30D-6621-1F7F7FB1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2" y="0"/>
            <a:ext cx="10428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6A36B8-9927-4A3B-6F70-74C916588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4F4C25-FB0F-838A-88A1-3D9375EAA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68" y="1402080"/>
            <a:ext cx="5846064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D85CDD-F9F4-E153-1070-24B5C768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28"/>
            <a:ext cx="12192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5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A08B79-289C-E4CF-5ECB-DFA8A505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49" y="0"/>
            <a:ext cx="5066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0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Panorámica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DAIDO MORIYAMA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DAIDO MORIYAMA</dc:title>
  <dc:creator>joma1961@yahoo.es</dc:creator>
  <cp:lastModifiedBy>joma1961@yahoo.es</cp:lastModifiedBy>
  <cp:revision>1</cp:revision>
  <dcterms:created xsi:type="dcterms:W3CDTF">2023-06-12T22:42:46Z</dcterms:created>
  <dcterms:modified xsi:type="dcterms:W3CDTF">2023-06-12T22:42:56Z</dcterms:modified>
</cp:coreProperties>
</file>