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CD14-18C0-42F1-9CB4-7B524E4F69D3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AFC2-014E-4EED-ABC6-A0A2131E3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02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AFC2-014E-4EED-ABC6-A0A2131E30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86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5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7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99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0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29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17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08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19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0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4EE6-9112-4255-B47E-A6464D9119CB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C96E-91DC-495F-A117-E36914F3E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5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54" y="692696"/>
            <a:ext cx="5573486" cy="371747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07704" y="4797152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Paolo </a:t>
            </a:r>
            <a:r>
              <a:rPr lang="es-ES" sz="2800" dirty="0" err="1" smtClean="0"/>
              <a:t>Roversi</a:t>
            </a:r>
            <a:r>
              <a:rPr lang="es-ES" dirty="0" smtClean="0"/>
              <a:t> </a:t>
            </a:r>
          </a:p>
          <a:p>
            <a:pPr algn="ctr"/>
            <a:r>
              <a:rPr lang="es-ES" dirty="0" smtClean="0"/>
              <a:t>Rávena </a:t>
            </a:r>
            <a:r>
              <a:rPr lang="es-ES" dirty="0" smtClean="0"/>
              <a:t>(Italia) 1947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55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4291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Natalia </a:t>
            </a:r>
            <a:r>
              <a:rPr lang="es-ES" dirty="0" err="1"/>
              <a:t>Mijáilovna</a:t>
            </a:r>
            <a:r>
              <a:rPr lang="es-ES" dirty="0"/>
              <a:t> </a:t>
            </a:r>
            <a:r>
              <a:rPr lang="es-ES" dirty="0" err="1"/>
              <a:t>Vodiánova</a:t>
            </a:r>
            <a:r>
              <a:rPr lang="es-ES" dirty="0"/>
              <a:t> es una supermodelo y actriz ocasional rusa. También conocida como Supernova, ​ pues pasó de una infancia sumida en la pobreza a una vida de riqueza y lujo en las pasarelas tras firmar por ocho temporadas y un contrato de siete cifras con Calvin Klein.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“El retrato no es solo un gesto estético, existe como una dimensión psicológica.” – Paolo </a:t>
            </a:r>
            <a:r>
              <a:rPr lang="es-ES" dirty="0" err="1"/>
              <a:t>Roversi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728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7667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 en España en 1964, en unas vacaciones </a:t>
            </a:r>
            <a:r>
              <a:rPr lang="es-ES" dirty="0" smtClean="0"/>
              <a:t>por nuestro país cuando tomó unas instantáneas que ya de vuelta en Italia reveló y lo dejaron prendado de este oficio. </a:t>
            </a:r>
          </a:p>
          <a:p>
            <a:endParaRPr lang="es-ES" dirty="0"/>
          </a:p>
          <a:p>
            <a:r>
              <a:rPr lang="es-ES" dirty="0" smtClean="0"/>
              <a:t>Inició su carrera e</a:t>
            </a:r>
            <a:r>
              <a:rPr lang="es-ES" dirty="0" smtClean="0"/>
              <a:t>n los años setenta, en la agencia </a:t>
            </a:r>
            <a:r>
              <a:rPr lang="es-ES" dirty="0" err="1" smtClean="0"/>
              <a:t>Associated</a:t>
            </a:r>
            <a:r>
              <a:rPr lang="es-ES" dirty="0" smtClean="0"/>
              <a:t> </a:t>
            </a:r>
            <a:r>
              <a:rPr lang="es-ES" dirty="0" err="1" smtClean="0"/>
              <a:t>Press</a:t>
            </a:r>
            <a:r>
              <a:rPr lang="es-ES" dirty="0" smtClean="0"/>
              <a:t>, en </a:t>
            </a:r>
            <a:r>
              <a:rPr lang="es-ES" dirty="0"/>
              <a:t>un sector que poco o nada tenía que ver con la </a:t>
            </a:r>
            <a:r>
              <a:rPr lang="es-ES" dirty="0" smtClean="0"/>
              <a:t>moda y </a:t>
            </a:r>
            <a:r>
              <a:rPr lang="es-ES" dirty="0"/>
              <a:t>en ese mismo periodo abrió también su primer estudio de fotografía junto a un amigo, en Rávena. </a:t>
            </a:r>
            <a:r>
              <a:rPr lang="es-ES" dirty="0" smtClean="0"/>
              <a:t>Un </a:t>
            </a:r>
            <a:r>
              <a:rPr lang="es-ES" dirty="0"/>
              <a:t>año más tarde tuvo la fortuna de conocer a Peter </a:t>
            </a:r>
            <a:r>
              <a:rPr lang="es-ES" dirty="0" err="1"/>
              <a:t>Knapp</a:t>
            </a:r>
            <a:r>
              <a:rPr lang="es-ES" dirty="0"/>
              <a:t>, fotógrafo y legendario director artístico de la revista Elle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/>
              <a:t>Roversi</a:t>
            </a:r>
            <a:r>
              <a:rPr lang="es-ES" dirty="0"/>
              <a:t> se trasladaría a París, de la mano de </a:t>
            </a:r>
            <a:r>
              <a:rPr lang="es-ES" dirty="0" err="1"/>
              <a:t>Knapp</a:t>
            </a:r>
            <a:r>
              <a:rPr lang="es-ES" dirty="0"/>
              <a:t>, y poco a poco fue acercándose cada vez más a la fotografía de </a:t>
            </a:r>
            <a:r>
              <a:rPr lang="es-ES" dirty="0" smtClean="0"/>
              <a:t>moda, tomando contacto con los  </a:t>
            </a:r>
            <a:r>
              <a:rPr lang="es-ES" dirty="0"/>
              <a:t>grandes maestros como Helmut Newton, Richard </a:t>
            </a:r>
            <a:r>
              <a:rPr lang="es-ES" dirty="0" err="1" smtClean="0"/>
              <a:t>Avedon</a:t>
            </a:r>
            <a:r>
              <a:rPr lang="es-ES" dirty="0" smtClean="0"/>
              <a:t> </a:t>
            </a:r>
            <a:r>
              <a:rPr lang="es-ES" dirty="0"/>
              <a:t>o el aclamado </a:t>
            </a:r>
            <a:r>
              <a:rPr lang="es-ES" dirty="0" err="1"/>
              <a:t>Guy</a:t>
            </a:r>
            <a:r>
              <a:rPr lang="es-ES" dirty="0"/>
              <a:t> </a:t>
            </a:r>
            <a:r>
              <a:rPr lang="es-ES" dirty="0" err="1"/>
              <a:t>Bourdin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”.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67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51721" y="184482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italiano no </a:t>
            </a:r>
            <a:r>
              <a:rPr lang="es-ES" dirty="0" smtClean="0"/>
              <a:t>es </a:t>
            </a:r>
            <a:r>
              <a:rPr lang="es-ES" dirty="0"/>
              <a:t>un fotógrafo usual. </a:t>
            </a:r>
            <a:r>
              <a:rPr lang="es-ES" dirty="0" smtClean="0"/>
              <a:t>Detesta </a:t>
            </a:r>
            <a:r>
              <a:rPr lang="es-ES" dirty="0"/>
              <a:t>la fotografía de pasarela y su única pasión </a:t>
            </a:r>
            <a:r>
              <a:rPr lang="es-ES" dirty="0" smtClean="0"/>
              <a:t>es </a:t>
            </a:r>
            <a:r>
              <a:rPr lang="es-ES" dirty="0"/>
              <a:t>la “búsqueda de la belleza”. Para él “la fotografía es un sentimiento”, por eso “hay que dejarse llevar por ello”. Cuando alguien posa ante su lente, lo tiene claro: “el deseo de mis modelos es que traspase la superficie y descubra su espíritu. Sólo así se puede lograr una obra atemporal y </a:t>
            </a:r>
            <a:r>
              <a:rPr lang="es-ES" dirty="0" smtClean="0"/>
              <a:t>universal”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Es </a:t>
            </a:r>
            <a:r>
              <a:rPr lang="es-ES" dirty="0"/>
              <a:t>conocido por su capacidad de transmitir el sentido íntimo de lo que retrata en conjunto con su esencia glamurosa. Su identidad elegante y atemporal viene de su técnica y herramienta, usando desde siempre técnicas clásicas muy bien estudiadas. </a:t>
            </a: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9240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7" y="692696"/>
            <a:ext cx="4484483" cy="2520280"/>
          </a:xfrm>
          <a:prstGeom prst="rect">
            <a:avLst/>
          </a:prstGeom>
        </p:spPr>
      </p:pic>
      <p:pic>
        <p:nvPicPr>
          <p:cNvPr id="4" name="3 Imagen" descr="Emma Watso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3843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755576" y="3717032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Roversi</a:t>
            </a:r>
            <a:r>
              <a:rPr lang="es-ES" dirty="0" smtClean="0"/>
              <a:t> ha definido su estilo como “profundamente italiano”, haciendo referencia constante a los maestros de la pintura italiana. </a:t>
            </a:r>
            <a:r>
              <a:rPr lang="es-ES" dirty="0" smtClean="0"/>
              <a:t>Paolo </a:t>
            </a:r>
            <a:r>
              <a:rPr lang="es-ES" dirty="0" smtClean="0"/>
              <a:t>se interesa en el protagonista como punto central de la </a:t>
            </a:r>
            <a:r>
              <a:rPr lang="es-ES" dirty="0" smtClean="0"/>
              <a:t>imagen. </a:t>
            </a:r>
            <a:r>
              <a:rPr lang="es-ES" dirty="0" smtClean="0"/>
              <a:t>Sus fondos son a menudo neutros y </a:t>
            </a:r>
            <a:r>
              <a:rPr lang="es-ES" dirty="0" smtClean="0"/>
              <a:t>desnudos con un mínimo </a:t>
            </a:r>
            <a:r>
              <a:rPr lang="es-ES" dirty="0" err="1" smtClean="0"/>
              <a:t>atrezzo</a:t>
            </a:r>
            <a:r>
              <a:rPr lang="es-ES" dirty="0" smtClean="0"/>
              <a:t>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67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686810" cy="23042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01" y="620688"/>
            <a:ext cx="3528392" cy="23066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2743566" cy="36450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3968" y="4077072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Imágenes del calendario </a:t>
            </a:r>
            <a:r>
              <a:rPr lang="es-ES" dirty="0" err="1" smtClean="0"/>
              <a:t>Pirelli</a:t>
            </a:r>
            <a:r>
              <a:rPr lang="es-ES" dirty="0" smtClean="0"/>
              <a:t> 2020, que protagonizaron entre otras </a:t>
            </a:r>
            <a:r>
              <a:rPr lang="es-ES" dirty="0" err="1" smtClean="0"/>
              <a:t>Rosalia</a:t>
            </a:r>
            <a:r>
              <a:rPr lang="es-ES" dirty="0" smtClean="0"/>
              <a:t>, </a:t>
            </a:r>
            <a:r>
              <a:rPr lang="es-ES" dirty="0" err="1" smtClean="0"/>
              <a:t>Enma</a:t>
            </a:r>
            <a:r>
              <a:rPr lang="es-ES" dirty="0" smtClean="0"/>
              <a:t> </a:t>
            </a:r>
            <a:r>
              <a:rPr lang="es-ES" dirty="0"/>
              <a:t>Watson, Claire </a:t>
            </a:r>
            <a:r>
              <a:rPr lang="es-ES" dirty="0" err="1"/>
              <a:t>Foy</a:t>
            </a:r>
            <a:r>
              <a:rPr lang="es-ES" dirty="0"/>
              <a:t>, </a:t>
            </a:r>
            <a:r>
              <a:rPr lang="es-ES" dirty="0" err="1"/>
              <a:t>Indya</a:t>
            </a:r>
            <a:r>
              <a:rPr lang="es-ES" dirty="0"/>
              <a:t> Moore, Kristen Stewart, Stella </a:t>
            </a:r>
            <a:r>
              <a:rPr lang="es-ES" dirty="0" err="1" smtClean="0"/>
              <a:t>Roversi</a:t>
            </a:r>
            <a:r>
              <a:rPr lang="es-ES" dirty="0" smtClean="0"/>
              <a:t>, </a:t>
            </a:r>
            <a:r>
              <a:rPr lang="es-ES" dirty="0"/>
              <a:t>recreado diferentes </a:t>
            </a:r>
            <a:r>
              <a:rPr lang="es-ES" dirty="0" err="1"/>
              <a:t>Julietas</a:t>
            </a:r>
            <a:r>
              <a:rPr lang="es-ES" dirty="0"/>
              <a:t>, de la obra de William Shakespeare.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75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4115"/>
          <a:stretch/>
        </p:blipFill>
        <p:spPr bwMode="auto">
          <a:xfrm>
            <a:off x="1872615" y="692696"/>
            <a:ext cx="5398770" cy="2612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8961" r="13306" b="3219"/>
          <a:stretch/>
        </p:blipFill>
        <p:spPr bwMode="auto">
          <a:xfrm>
            <a:off x="2627784" y="3573016"/>
            <a:ext cx="396748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95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4401164" cy="5896798"/>
          </a:xfrm>
          <a:prstGeom prst="rect">
            <a:avLst/>
          </a:prstGeom>
        </p:spPr>
      </p:pic>
      <p:pic>
        <p:nvPicPr>
          <p:cNvPr id="3" name="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12904" r="41431" b="39243"/>
          <a:stretch/>
        </p:blipFill>
        <p:spPr bwMode="auto">
          <a:xfrm>
            <a:off x="5868144" y="260648"/>
            <a:ext cx="2448272" cy="3692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422108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Kate </a:t>
            </a:r>
            <a:r>
              <a:rPr lang="es-ES" dirty="0" err="1"/>
              <a:t>Middleton</a:t>
            </a:r>
            <a:r>
              <a:rPr lang="es-ES" dirty="0"/>
              <a:t>, flamante duquesa de Cambridge, no se </a:t>
            </a:r>
            <a:r>
              <a:rPr lang="es-ES" dirty="0" smtClean="0"/>
              <a:t>quedó </a:t>
            </a:r>
            <a:r>
              <a:rPr lang="es-ES" dirty="0"/>
              <a:t>atrás </a:t>
            </a:r>
            <a:r>
              <a:rPr lang="es-ES" dirty="0" smtClean="0"/>
              <a:t>y en 2022, para celebrar su cuarenta cumpleaños publicó </a:t>
            </a:r>
            <a:r>
              <a:rPr lang="es-ES" dirty="0"/>
              <a:t>tres fotografías suyas realmente interesantes hechas por el italiano Paolo </a:t>
            </a:r>
            <a:r>
              <a:rPr lang="es-ES" dirty="0" err="1" smtClean="0"/>
              <a:t>Roversi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5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90323"/>
            <a:ext cx="4104456" cy="521949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339752" y="5901762"/>
            <a:ext cx="4142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Natalia Vodianova, 2003. Paolo Roversi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634706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467</Words>
  <Application>Microsoft Office PowerPoint</Application>
  <PresentationFormat>Presentación en pantalla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10</cp:revision>
  <dcterms:created xsi:type="dcterms:W3CDTF">2023-06-15T06:06:32Z</dcterms:created>
  <dcterms:modified xsi:type="dcterms:W3CDTF">2023-06-15T14:23:43Z</dcterms:modified>
</cp:coreProperties>
</file>